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74" r:id="rId4"/>
    <p:sldId id="257" r:id="rId5"/>
    <p:sldId id="269" r:id="rId6"/>
    <p:sldId id="263" r:id="rId7"/>
    <p:sldId id="270" r:id="rId8"/>
    <p:sldId id="280" r:id="rId9"/>
    <p:sldId id="276" r:id="rId10"/>
    <p:sldId id="268" r:id="rId11"/>
    <p:sldId id="277" r:id="rId12"/>
    <p:sldId id="278" r:id="rId13"/>
    <p:sldId id="258" r:id="rId14"/>
    <p:sldId id="25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47" autoAdjust="0"/>
    <p:restoredTop sz="94660"/>
  </p:normalViewPr>
  <p:slideViewPr>
    <p:cSldViewPr>
      <p:cViewPr varScale="1">
        <p:scale>
          <a:sx n="61" d="100"/>
          <a:sy n="61" d="100"/>
        </p:scale>
        <p:origin x="-1680" y="-84"/>
      </p:cViewPr>
      <p:guideLst>
        <p:guide orient="horz" pos="79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0C859-1D76-4A60-9E3F-2CC108AE834D}" type="doc">
      <dgm:prSet loTypeId="urn:microsoft.com/office/officeart/2005/8/layout/default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C7A54BD2-11E5-47D3-84AB-A1DFB4E44587}">
      <dgm:prSet phldrT="[Text]" custT="1"/>
      <dgm:spPr/>
      <dgm:t>
        <a:bodyPr/>
        <a:lstStyle/>
        <a:p>
          <a:pPr algn="l"/>
          <a:r>
            <a:rPr lang="cs-CZ" sz="2000" b="1" dirty="0" smtClean="0"/>
            <a:t>Podpora</a:t>
          </a:r>
          <a:r>
            <a:rPr lang="cs-CZ" sz="2000" b="1" baseline="0" dirty="0" smtClean="0"/>
            <a:t> malých a středních podnikatelů</a:t>
          </a:r>
          <a:endParaRPr lang="cs-CZ" sz="2000" b="1" dirty="0"/>
        </a:p>
      </dgm:t>
    </dgm:pt>
    <dgm:pt modelId="{2DDE9C4B-0324-4EB0-89B0-D60B9877FA0A}" type="parTrans" cxnId="{2A583959-B727-4664-8032-F9A164EEB111}">
      <dgm:prSet/>
      <dgm:spPr/>
      <dgm:t>
        <a:bodyPr/>
        <a:lstStyle/>
        <a:p>
          <a:endParaRPr lang="cs-CZ" sz="2000" b="1"/>
        </a:p>
      </dgm:t>
    </dgm:pt>
    <dgm:pt modelId="{245215DA-AC98-4152-975D-B064E541104C}" type="sibTrans" cxnId="{2A583959-B727-4664-8032-F9A164EEB111}">
      <dgm:prSet/>
      <dgm:spPr/>
      <dgm:t>
        <a:bodyPr/>
        <a:lstStyle/>
        <a:p>
          <a:endParaRPr lang="cs-CZ" sz="2000" b="1"/>
        </a:p>
      </dgm:t>
    </dgm:pt>
    <dgm:pt modelId="{E1F55E4C-782A-45D2-9C87-E709B532C539}">
      <dgm:prSet phldrT="[Text]" custT="1"/>
      <dgm:spPr/>
      <dgm:t>
        <a:bodyPr/>
        <a:lstStyle/>
        <a:p>
          <a:pPr algn="l"/>
          <a:r>
            <a:rPr lang="cs-CZ" sz="2000" b="1" dirty="0" smtClean="0"/>
            <a:t>Podpora podnikatelské infrastruktury</a:t>
          </a:r>
          <a:endParaRPr lang="cs-CZ" sz="2000" b="1" dirty="0"/>
        </a:p>
      </dgm:t>
    </dgm:pt>
    <dgm:pt modelId="{3270976D-96AC-4855-B9FA-0C13DF564146}" type="parTrans" cxnId="{226F65EA-1004-4476-8735-CAAE3B33D9D8}">
      <dgm:prSet/>
      <dgm:spPr/>
      <dgm:t>
        <a:bodyPr/>
        <a:lstStyle/>
        <a:p>
          <a:endParaRPr lang="cs-CZ" sz="2000" b="1"/>
        </a:p>
      </dgm:t>
    </dgm:pt>
    <dgm:pt modelId="{7EE7D486-B826-4B2D-AF7F-7E00E43E777F}" type="sibTrans" cxnId="{226F65EA-1004-4476-8735-CAAE3B33D9D8}">
      <dgm:prSet/>
      <dgm:spPr/>
      <dgm:t>
        <a:bodyPr/>
        <a:lstStyle/>
        <a:p>
          <a:endParaRPr lang="cs-CZ" sz="2000" b="1"/>
        </a:p>
      </dgm:t>
    </dgm:pt>
    <dgm:pt modelId="{65CC420E-DDB6-402C-850A-841E79F05A34}">
      <dgm:prSet phldrT="[Text]" custT="1"/>
      <dgm:spPr/>
      <dgm:t>
        <a:bodyPr/>
        <a:lstStyle/>
        <a:p>
          <a:pPr algn="l"/>
          <a:r>
            <a:rPr lang="cs-CZ" sz="2000" b="1" dirty="0" smtClean="0"/>
            <a:t>Podpora inovací</a:t>
          </a:r>
          <a:endParaRPr lang="cs-CZ" sz="2000" b="1" dirty="0"/>
        </a:p>
      </dgm:t>
    </dgm:pt>
    <dgm:pt modelId="{A0D67B31-D879-4221-A7C4-4FC35C2118BF}" type="parTrans" cxnId="{F9BC1795-FA5F-4BEC-83E3-D612AEFC5EA2}">
      <dgm:prSet/>
      <dgm:spPr/>
      <dgm:t>
        <a:bodyPr/>
        <a:lstStyle/>
        <a:p>
          <a:endParaRPr lang="cs-CZ" sz="2000" b="1"/>
        </a:p>
      </dgm:t>
    </dgm:pt>
    <dgm:pt modelId="{A855826D-A52D-44FD-9B5D-BA8A0BF2154E}" type="sibTrans" cxnId="{F9BC1795-FA5F-4BEC-83E3-D612AEFC5EA2}">
      <dgm:prSet/>
      <dgm:spPr/>
      <dgm:t>
        <a:bodyPr/>
        <a:lstStyle/>
        <a:p>
          <a:endParaRPr lang="cs-CZ" sz="2000" b="1"/>
        </a:p>
      </dgm:t>
    </dgm:pt>
    <dgm:pt modelId="{625EACD8-6583-4F03-AF36-A9647D6B9292}">
      <dgm:prSet phldrT="[Text]" custT="1"/>
      <dgm:spPr/>
      <dgm:t>
        <a:bodyPr/>
        <a:lstStyle/>
        <a:p>
          <a:pPr algn="l"/>
          <a:r>
            <a:rPr lang="cs-CZ" sz="2000" b="1" dirty="0" smtClean="0"/>
            <a:t>Získávání zahraničních investic </a:t>
          </a:r>
          <a:r>
            <a:rPr lang="cs-CZ" sz="2000" b="1" smtClean="0"/>
            <a:t>z oblasti výroby, strategických služeb a technologických center</a:t>
          </a:r>
          <a:endParaRPr lang="cs-CZ" sz="2000" b="1" dirty="0"/>
        </a:p>
      </dgm:t>
    </dgm:pt>
    <dgm:pt modelId="{0CED7015-0840-4A75-82A6-6DA95DB20DE1}" type="parTrans" cxnId="{3390550E-B1CF-4711-AC03-B6B2FC6C6457}">
      <dgm:prSet/>
      <dgm:spPr/>
      <dgm:t>
        <a:bodyPr/>
        <a:lstStyle/>
        <a:p>
          <a:endParaRPr lang="cs-CZ" sz="2000" b="1"/>
        </a:p>
      </dgm:t>
    </dgm:pt>
    <dgm:pt modelId="{65727C71-60C3-4EFD-972E-787968DB813E}" type="sibTrans" cxnId="{3390550E-B1CF-4711-AC03-B6B2FC6C6457}">
      <dgm:prSet/>
      <dgm:spPr/>
      <dgm:t>
        <a:bodyPr/>
        <a:lstStyle/>
        <a:p>
          <a:endParaRPr lang="cs-CZ" sz="2000" b="1"/>
        </a:p>
      </dgm:t>
    </dgm:pt>
    <dgm:pt modelId="{245BD3E4-E887-468F-9A0B-7C1F45AE9459}" type="pres">
      <dgm:prSet presAssocID="{8D90C859-1D76-4A60-9E3F-2CC108AE83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BE6015-4E13-4D9C-9E32-D0F673C8DEAD}" type="pres">
      <dgm:prSet presAssocID="{C7A54BD2-11E5-47D3-84AB-A1DFB4E44587}" presName="node" presStyleLbl="node1" presStyleIdx="0" presStyleCnt="4" custScaleX="230804" custScaleY="40402" custLinFactNeighborX="244" custLinFactNeighborY="34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E2A02C-8C24-4BB6-9DA1-71383FA65847}" type="pres">
      <dgm:prSet presAssocID="{245215DA-AC98-4152-975D-B064E541104C}" presName="sibTrans" presStyleCnt="0"/>
      <dgm:spPr/>
      <dgm:t>
        <a:bodyPr/>
        <a:lstStyle/>
        <a:p>
          <a:endParaRPr lang="cs-CZ"/>
        </a:p>
      </dgm:t>
    </dgm:pt>
    <dgm:pt modelId="{3735A02C-278C-4754-A471-BB3502D8FB92}" type="pres">
      <dgm:prSet presAssocID="{E1F55E4C-782A-45D2-9C87-E709B532C539}" presName="node" presStyleLbl="node1" presStyleIdx="1" presStyleCnt="4" custScaleX="230804" custScaleY="40402" custLinFactNeighborX="244" custLinFactNeighborY="-32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76C2EF-C80B-410D-94D9-452ABFCCD7F9}" type="pres">
      <dgm:prSet presAssocID="{7EE7D486-B826-4B2D-AF7F-7E00E43E777F}" presName="sibTrans" presStyleCnt="0"/>
      <dgm:spPr/>
      <dgm:t>
        <a:bodyPr/>
        <a:lstStyle/>
        <a:p>
          <a:endParaRPr lang="cs-CZ"/>
        </a:p>
      </dgm:t>
    </dgm:pt>
    <dgm:pt modelId="{38247325-7C59-4061-B62F-0B130207AD8C}" type="pres">
      <dgm:prSet presAssocID="{65CC420E-DDB6-402C-850A-841E79F05A34}" presName="node" presStyleLbl="node1" presStyleIdx="2" presStyleCnt="4" custScaleX="230804" custScaleY="40402" custLinFactNeighborX="244" custLinFactNeighborY="-101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C09BAD-1DDC-4FD9-9DCD-5189F91D3A7C}" type="pres">
      <dgm:prSet presAssocID="{A855826D-A52D-44FD-9B5D-BA8A0BF2154E}" presName="sibTrans" presStyleCnt="0"/>
      <dgm:spPr/>
      <dgm:t>
        <a:bodyPr/>
        <a:lstStyle/>
        <a:p>
          <a:endParaRPr lang="cs-CZ"/>
        </a:p>
      </dgm:t>
    </dgm:pt>
    <dgm:pt modelId="{BB49966C-FA4F-4F4E-A61F-8DC1C2DE0BC1}" type="pres">
      <dgm:prSet presAssocID="{625EACD8-6583-4F03-AF36-A9647D6B9292}" presName="node" presStyleLbl="node1" presStyleIdx="3" presStyleCnt="4" custScaleX="230804" custScaleY="40402" custLinFactNeighborY="-169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AEF11F3-8B92-4AB1-B8CB-C52281D0D754}" type="presOf" srcId="{8D90C859-1D76-4A60-9E3F-2CC108AE834D}" destId="{245BD3E4-E887-468F-9A0B-7C1F45AE9459}" srcOrd="0" destOrd="0" presId="urn:microsoft.com/office/officeart/2005/8/layout/default#1"/>
    <dgm:cxn modelId="{2A583959-B727-4664-8032-F9A164EEB111}" srcId="{8D90C859-1D76-4A60-9E3F-2CC108AE834D}" destId="{C7A54BD2-11E5-47D3-84AB-A1DFB4E44587}" srcOrd="0" destOrd="0" parTransId="{2DDE9C4B-0324-4EB0-89B0-D60B9877FA0A}" sibTransId="{245215DA-AC98-4152-975D-B064E541104C}"/>
    <dgm:cxn modelId="{D989DBA7-E34B-4E77-8FC9-510B50BA2974}" type="presOf" srcId="{E1F55E4C-782A-45D2-9C87-E709B532C539}" destId="{3735A02C-278C-4754-A471-BB3502D8FB92}" srcOrd="0" destOrd="0" presId="urn:microsoft.com/office/officeart/2005/8/layout/default#1"/>
    <dgm:cxn modelId="{F9BC1795-FA5F-4BEC-83E3-D612AEFC5EA2}" srcId="{8D90C859-1D76-4A60-9E3F-2CC108AE834D}" destId="{65CC420E-DDB6-402C-850A-841E79F05A34}" srcOrd="2" destOrd="0" parTransId="{A0D67B31-D879-4221-A7C4-4FC35C2118BF}" sibTransId="{A855826D-A52D-44FD-9B5D-BA8A0BF2154E}"/>
    <dgm:cxn modelId="{E71CEF77-BC5A-485A-8D0A-1817ADD0FBE0}" type="presOf" srcId="{65CC420E-DDB6-402C-850A-841E79F05A34}" destId="{38247325-7C59-4061-B62F-0B130207AD8C}" srcOrd="0" destOrd="0" presId="urn:microsoft.com/office/officeart/2005/8/layout/default#1"/>
    <dgm:cxn modelId="{226F65EA-1004-4476-8735-CAAE3B33D9D8}" srcId="{8D90C859-1D76-4A60-9E3F-2CC108AE834D}" destId="{E1F55E4C-782A-45D2-9C87-E709B532C539}" srcOrd="1" destOrd="0" parTransId="{3270976D-96AC-4855-B9FA-0C13DF564146}" sibTransId="{7EE7D486-B826-4B2D-AF7F-7E00E43E777F}"/>
    <dgm:cxn modelId="{4D873273-051B-4A91-9321-2FE4892CFFC8}" type="presOf" srcId="{625EACD8-6583-4F03-AF36-A9647D6B9292}" destId="{BB49966C-FA4F-4F4E-A61F-8DC1C2DE0BC1}" srcOrd="0" destOrd="0" presId="urn:microsoft.com/office/officeart/2005/8/layout/default#1"/>
    <dgm:cxn modelId="{BBAB19EA-DAA7-4D67-BB67-43E793E553F5}" type="presOf" srcId="{C7A54BD2-11E5-47D3-84AB-A1DFB4E44587}" destId="{03BE6015-4E13-4D9C-9E32-D0F673C8DEAD}" srcOrd="0" destOrd="0" presId="urn:microsoft.com/office/officeart/2005/8/layout/default#1"/>
    <dgm:cxn modelId="{3390550E-B1CF-4711-AC03-B6B2FC6C6457}" srcId="{8D90C859-1D76-4A60-9E3F-2CC108AE834D}" destId="{625EACD8-6583-4F03-AF36-A9647D6B9292}" srcOrd="3" destOrd="0" parTransId="{0CED7015-0840-4A75-82A6-6DA95DB20DE1}" sibTransId="{65727C71-60C3-4EFD-972E-787968DB813E}"/>
    <dgm:cxn modelId="{88E5082B-7C6D-41EC-BA90-90D2EB5C18DF}" type="presParOf" srcId="{245BD3E4-E887-468F-9A0B-7C1F45AE9459}" destId="{03BE6015-4E13-4D9C-9E32-D0F673C8DEAD}" srcOrd="0" destOrd="0" presId="urn:microsoft.com/office/officeart/2005/8/layout/default#1"/>
    <dgm:cxn modelId="{CD2E2863-23BE-4F45-92E1-971107C527B1}" type="presParOf" srcId="{245BD3E4-E887-468F-9A0B-7C1F45AE9459}" destId="{24E2A02C-8C24-4BB6-9DA1-71383FA65847}" srcOrd="1" destOrd="0" presId="urn:microsoft.com/office/officeart/2005/8/layout/default#1"/>
    <dgm:cxn modelId="{E318D0B7-6F88-43FE-BE58-2A5A1A59161C}" type="presParOf" srcId="{245BD3E4-E887-468F-9A0B-7C1F45AE9459}" destId="{3735A02C-278C-4754-A471-BB3502D8FB92}" srcOrd="2" destOrd="0" presId="urn:microsoft.com/office/officeart/2005/8/layout/default#1"/>
    <dgm:cxn modelId="{8BC25704-E8A6-4C37-9F03-BF5E92E6866A}" type="presParOf" srcId="{245BD3E4-E887-468F-9A0B-7C1F45AE9459}" destId="{EF76C2EF-C80B-410D-94D9-452ABFCCD7F9}" srcOrd="3" destOrd="0" presId="urn:microsoft.com/office/officeart/2005/8/layout/default#1"/>
    <dgm:cxn modelId="{BC4E1263-1DFB-4E59-BEB8-C305155406E8}" type="presParOf" srcId="{245BD3E4-E887-468F-9A0B-7C1F45AE9459}" destId="{38247325-7C59-4061-B62F-0B130207AD8C}" srcOrd="4" destOrd="0" presId="urn:microsoft.com/office/officeart/2005/8/layout/default#1"/>
    <dgm:cxn modelId="{D8356CC7-553C-48C8-A91B-E062BCB5FC70}" type="presParOf" srcId="{245BD3E4-E887-468F-9A0B-7C1F45AE9459}" destId="{D0C09BAD-1DDC-4FD9-9DCD-5189F91D3A7C}" srcOrd="5" destOrd="0" presId="urn:microsoft.com/office/officeart/2005/8/layout/default#1"/>
    <dgm:cxn modelId="{F56FE53E-B953-4992-9609-B5DA0B3592C5}" type="presParOf" srcId="{245BD3E4-E887-468F-9A0B-7C1F45AE9459}" destId="{BB49966C-FA4F-4F4E-A61F-8DC1C2DE0BC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0C859-1D76-4A60-9E3F-2CC108AE834D}" type="doc">
      <dgm:prSet loTypeId="urn:microsoft.com/office/officeart/2005/8/layout/default#2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cs-CZ"/>
        </a:p>
      </dgm:t>
    </dgm:pt>
    <dgm:pt modelId="{C7A54BD2-11E5-47D3-84AB-A1DFB4E44587}">
      <dgm:prSet phldrT="[Text]" custT="1"/>
      <dgm:spPr/>
      <dgm:t>
        <a:bodyPr/>
        <a:lstStyle/>
        <a:p>
          <a:r>
            <a:rPr lang="pl-PL" sz="1600" b="1" dirty="0" smtClean="0"/>
            <a:t>Informace o podnikatelském prostředí i o konkrétním sektoru</a:t>
          </a:r>
          <a:endParaRPr lang="cs-CZ" sz="1600" b="1" dirty="0"/>
        </a:p>
      </dgm:t>
    </dgm:pt>
    <dgm:pt modelId="{2DDE9C4B-0324-4EB0-89B0-D60B9877FA0A}" type="parTrans" cxnId="{2A583959-B727-4664-8032-F9A164EEB111}">
      <dgm:prSet/>
      <dgm:spPr/>
      <dgm:t>
        <a:bodyPr/>
        <a:lstStyle/>
        <a:p>
          <a:endParaRPr lang="cs-CZ" sz="1600" b="1"/>
        </a:p>
      </dgm:t>
    </dgm:pt>
    <dgm:pt modelId="{245215DA-AC98-4152-975D-B064E541104C}" type="sibTrans" cxnId="{2A583959-B727-4664-8032-F9A164EEB111}">
      <dgm:prSet/>
      <dgm:spPr/>
      <dgm:t>
        <a:bodyPr/>
        <a:lstStyle/>
        <a:p>
          <a:endParaRPr lang="cs-CZ" sz="1600" b="1"/>
        </a:p>
      </dgm:t>
    </dgm:pt>
    <dgm:pt modelId="{EF9940E4-FB5C-4E5A-9797-5B21BB935827}">
      <dgm:prSet phldrT="[Text]" custT="1"/>
      <dgm:spPr/>
      <dgm:t>
        <a:bodyPr/>
        <a:lstStyle/>
        <a:p>
          <a:r>
            <a:rPr lang="cs-CZ" sz="1600" b="1" dirty="0" smtClean="0"/>
            <a:t>Nabídka možných akvizic a joint-venture partnerství – projekt </a:t>
          </a:r>
          <a:r>
            <a:rPr lang="cs-CZ" sz="1600" b="1" dirty="0" err="1" smtClean="0"/>
            <a:t>CzechLink</a:t>
          </a:r>
          <a:endParaRPr lang="cs-CZ" sz="1600" b="1" dirty="0"/>
        </a:p>
      </dgm:t>
    </dgm:pt>
    <dgm:pt modelId="{EADAC840-294C-4F2B-A3AB-53E91960E2C1}" type="parTrans" cxnId="{6A103DC9-8604-4670-B371-6C82D4532A35}">
      <dgm:prSet/>
      <dgm:spPr/>
      <dgm:t>
        <a:bodyPr/>
        <a:lstStyle/>
        <a:p>
          <a:endParaRPr lang="cs-CZ" sz="1600" b="1"/>
        </a:p>
      </dgm:t>
    </dgm:pt>
    <dgm:pt modelId="{30215E6D-9062-4798-BFFA-4B2E709F64EF}" type="sibTrans" cxnId="{6A103DC9-8604-4670-B371-6C82D4532A35}">
      <dgm:prSet/>
      <dgm:spPr/>
      <dgm:t>
        <a:bodyPr/>
        <a:lstStyle/>
        <a:p>
          <a:endParaRPr lang="cs-CZ" sz="1600" b="1"/>
        </a:p>
      </dgm:t>
    </dgm:pt>
    <dgm:pt modelId="{1A2AA937-DE1A-43CA-B941-D421C1DB12B5}">
      <dgm:prSet phldrT="[Text]" custT="1"/>
      <dgm:spPr/>
      <dgm:t>
        <a:bodyPr/>
        <a:lstStyle/>
        <a:p>
          <a:r>
            <a:rPr lang="cs-CZ" sz="1600" b="1" dirty="0" smtClean="0"/>
            <a:t>Pomoc při jednání se státní správou, místní samosprávou a úřady</a:t>
          </a:r>
          <a:endParaRPr lang="cs-CZ" sz="1600" b="1" dirty="0"/>
        </a:p>
      </dgm:t>
    </dgm:pt>
    <dgm:pt modelId="{EE1A9C88-260E-4A0A-8D79-6581FA123D31}" type="parTrans" cxnId="{1DE13199-800D-4CF8-91FF-BF01F2AE3411}">
      <dgm:prSet/>
      <dgm:spPr/>
      <dgm:t>
        <a:bodyPr/>
        <a:lstStyle/>
        <a:p>
          <a:endParaRPr lang="cs-CZ" sz="1600" b="1"/>
        </a:p>
      </dgm:t>
    </dgm:pt>
    <dgm:pt modelId="{7313A399-92E9-485D-95E6-616A9E730AAD}" type="sibTrans" cxnId="{1DE13199-800D-4CF8-91FF-BF01F2AE3411}">
      <dgm:prSet/>
      <dgm:spPr/>
      <dgm:t>
        <a:bodyPr/>
        <a:lstStyle/>
        <a:p>
          <a:endParaRPr lang="cs-CZ" sz="1600" b="1"/>
        </a:p>
      </dgm:t>
    </dgm:pt>
    <dgm:pt modelId="{40BE8BC7-5EE0-4770-9669-14DD6A08E416}">
      <dgm:prSet phldrT="[Text]" custT="1"/>
      <dgm:spPr/>
      <dgm:t>
        <a:bodyPr/>
        <a:lstStyle/>
        <a:p>
          <a:r>
            <a:rPr lang="cs-CZ" sz="1600" b="1" dirty="0" smtClean="0"/>
            <a:t>Propojování  s vysokými školami</a:t>
          </a:r>
          <a:endParaRPr lang="cs-CZ" sz="1600" b="1" dirty="0"/>
        </a:p>
      </dgm:t>
    </dgm:pt>
    <dgm:pt modelId="{6D49BE93-EE4A-4A9C-930E-28736B6E27E3}" type="parTrans" cxnId="{93D62089-F0D0-48C1-888B-D2FA2E6DA227}">
      <dgm:prSet/>
      <dgm:spPr/>
      <dgm:t>
        <a:bodyPr/>
        <a:lstStyle/>
        <a:p>
          <a:endParaRPr lang="cs-CZ" sz="1600" b="1"/>
        </a:p>
      </dgm:t>
    </dgm:pt>
    <dgm:pt modelId="{C411AA30-4475-4342-A0F9-A1C30A410592}" type="sibTrans" cxnId="{93D62089-F0D0-48C1-888B-D2FA2E6DA227}">
      <dgm:prSet/>
      <dgm:spPr/>
      <dgm:t>
        <a:bodyPr/>
        <a:lstStyle/>
        <a:p>
          <a:endParaRPr lang="cs-CZ" sz="1600" b="1"/>
        </a:p>
      </dgm:t>
    </dgm:pt>
    <dgm:pt modelId="{693FA7F4-9245-4A7B-99D0-C50D93DED19C}">
      <dgm:prSet phldrT="[Text]" custT="1"/>
      <dgm:spPr/>
      <dgm:t>
        <a:bodyPr/>
        <a:lstStyle/>
        <a:p>
          <a:r>
            <a:rPr lang="cs-CZ" sz="1600" b="1" dirty="0" err="1" smtClean="0"/>
            <a:t>After</a:t>
          </a:r>
          <a:r>
            <a:rPr lang="cs-CZ" sz="1600" b="1" dirty="0" smtClean="0"/>
            <a:t>-care služby</a:t>
          </a:r>
          <a:endParaRPr lang="cs-CZ" sz="1600" b="1" dirty="0"/>
        </a:p>
      </dgm:t>
    </dgm:pt>
    <dgm:pt modelId="{3BE20C02-51FC-44CD-BDEA-ADFAE10C9E6D}" type="parTrans" cxnId="{70788CD8-CFE3-4BD1-BCD7-E4532DAA7C00}">
      <dgm:prSet/>
      <dgm:spPr/>
      <dgm:t>
        <a:bodyPr/>
        <a:lstStyle/>
        <a:p>
          <a:endParaRPr lang="cs-CZ" sz="1600" b="1"/>
        </a:p>
      </dgm:t>
    </dgm:pt>
    <dgm:pt modelId="{68405920-8658-4B18-964D-DB7B3EE5AAFE}" type="sibTrans" cxnId="{70788CD8-CFE3-4BD1-BCD7-E4532DAA7C00}">
      <dgm:prSet/>
      <dgm:spPr/>
      <dgm:t>
        <a:bodyPr/>
        <a:lstStyle/>
        <a:p>
          <a:endParaRPr lang="cs-CZ" sz="1600" b="1"/>
        </a:p>
      </dgm:t>
    </dgm:pt>
    <dgm:pt modelId="{E1F55E4C-782A-45D2-9C87-E709B532C539}">
      <dgm:prSet phldrT="[Text]" custT="1"/>
      <dgm:spPr/>
      <dgm:t>
        <a:bodyPr/>
        <a:lstStyle/>
        <a:p>
          <a:r>
            <a:rPr lang="cs-CZ" sz="1600" b="1" dirty="0" smtClean="0"/>
            <a:t>Poradenství v oblasti finanční podpory investičních projektů</a:t>
          </a:r>
          <a:endParaRPr lang="cs-CZ" sz="1600" b="1" dirty="0"/>
        </a:p>
      </dgm:t>
    </dgm:pt>
    <dgm:pt modelId="{3270976D-96AC-4855-B9FA-0C13DF564146}" type="parTrans" cxnId="{226F65EA-1004-4476-8735-CAAE3B33D9D8}">
      <dgm:prSet/>
      <dgm:spPr/>
      <dgm:t>
        <a:bodyPr/>
        <a:lstStyle/>
        <a:p>
          <a:endParaRPr lang="cs-CZ" sz="1600" b="1"/>
        </a:p>
      </dgm:t>
    </dgm:pt>
    <dgm:pt modelId="{7EE7D486-B826-4B2D-AF7F-7E00E43E777F}" type="sibTrans" cxnId="{226F65EA-1004-4476-8735-CAAE3B33D9D8}">
      <dgm:prSet/>
      <dgm:spPr/>
      <dgm:t>
        <a:bodyPr/>
        <a:lstStyle/>
        <a:p>
          <a:endParaRPr lang="cs-CZ" sz="1600" b="1"/>
        </a:p>
      </dgm:t>
    </dgm:pt>
    <dgm:pt modelId="{65CC420E-DDB6-402C-850A-841E79F05A34}">
      <dgm:prSet phldrT="[Text]" custT="1"/>
      <dgm:spPr/>
      <dgm:t>
        <a:bodyPr/>
        <a:lstStyle/>
        <a:p>
          <a:r>
            <a:rPr lang="cs-CZ" sz="1600" b="1" dirty="0" smtClean="0"/>
            <a:t>Databáze podnikatelských nemovitostí</a:t>
          </a:r>
          <a:endParaRPr lang="cs-CZ" sz="1600" b="1" dirty="0"/>
        </a:p>
      </dgm:t>
    </dgm:pt>
    <dgm:pt modelId="{A0D67B31-D879-4221-A7C4-4FC35C2118BF}" type="parTrans" cxnId="{F9BC1795-FA5F-4BEC-83E3-D612AEFC5EA2}">
      <dgm:prSet/>
      <dgm:spPr/>
      <dgm:t>
        <a:bodyPr/>
        <a:lstStyle/>
        <a:p>
          <a:endParaRPr lang="cs-CZ" sz="1600" b="1"/>
        </a:p>
      </dgm:t>
    </dgm:pt>
    <dgm:pt modelId="{A855826D-A52D-44FD-9B5D-BA8A0BF2154E}" type="sibTrans" cxnId="{F9BC1795-FA5F-4BEC-83E3-D612AEFC5EA2}">
      <dgm:prSet/>
      <dgm:spPr/>
      <dgm:t>
        <a:bodyPr/>
        <a:lstStyle/>
        <a:p>
          <a:endParaRPr lang="cs-CZ" sz="1600" b="1"/>
        </a:p>
      </dgm:t>
    </dgm:pt>
    <dgm:pt modelId="{625EACD8-6583-4F03-AF36-A9647D6B9292}">
      <dgm:prSet phldrT="[Text]" custT="1"/>
      <dgm:spPr/>
      <dgm:t>
        <a:bodyPr/>
        <a:lstStyle/>
        <a:p>
          <a:r>
            <a:rPr lang="cs-CZ" sz="1600" b="1" dirty="0" smtClean="0"/>
            <a:t>Databáze dodavatelů</a:t>
          </a:r>
          <a:endParaRPr lang="cs-CZ" sz="1600" b="1" dirty="0"/>
        </a:p>
      </dgm:t>
    </dgm:pt>
    <dgm:pt modelId="{0CED7015-0840-4A75-82A6-6DA95DB20DE1}" type="parTrans" cxnId="{3390550E-B1CF-4711-AC03-B6B2FC6C6457}">
      <dgm:prSet/>
      <dgm:spPr/>
      <dgm:t>
        <a:bodyPr/>
        <a:lstStyle/>
        <a:p>
          <a:endParaRPr lang="cs-CZ" sz="1600" b="1"/>
        </a:p>
      </dgm:t>
    </dgm:pt>
    <dgm:pt modelId="{65727C71-60C3-4EFD-972E-787968DB813E}" type="sibTrans" cxnId="{3390550E-B1CF-4711-AC03-B6B2FC6C6457}">
      <dgm:prSet/>
      <dgm:spPr/>
      <dgm:t>
        <a:bodyPr/>
        <a:lstStyle/>
        <a:p>
          <a:endParaRPr lang="cs-CZ" sz="1600" b="1"/>
        </a:p>
      </dgm:t>
    </dgm:pt>
    <dgm:pt modelId="{245BD3E4-E887-468F-9A0B-7C1F45AE9459}" type="pres">
      <dgm:prSet presAssocID="{8D90C859-1D76-4A60-9E3F-2CC108AE83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BE6015-4E13-4D9C-9E32-D0F673C8DEAD}" type="pres">
      <dgm:prSet presAssocID="{C7A54BD2-11E5-47D3-84AB-A1DFB4E4458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E2A02C-8C24-4BB6-9DA1-71383FA65847}" type="pres">
      <dgm:prSet presAssocID="{245215DA-AC98-4152-975D-B064E541104C}" presName="sibTrans" presStyleCnt="0"/>
      <dgm:spPr/>
      <dgm:t>
        <a:bodyPr/>
        <a:lstStyle/>
        <a:p>
          <a:endParaRPr lang="cs-CZ"/>
        </a:p>
      </dgm:t>
    </dgm:pt>
    <dgm:pt modelId="{3735A02C-278C-4754-A471-BB3502D8FB92}" type="pres">
      <dgm:prSet presAssocID="{E1F55E4C-782A-45D2-9C87-E709B532C5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76C2EF-C80B-410D-94D9-452ABFCCD7F9}" type="pres">
      <dgm:prSet presAssocID="{7EE7D486-B826-4B2D-AF7F-7E00E43E777F}" presName="sibTrans" presStyleCnt="0"/>
      <dgm:spPr/>
      <dgm:t>
        <a:bodyPr/>
        <a:lstStyle/>
        <a:p>
          <a:endParaRPr lang="cs-CZ"/>
        </a:p>
      </dgm:t>
    </dgm:pt>
    <dgm:pt modelId="{38247325-7C59-4061-B62F-0B130207AD8C}" type="pres">
      <dgm:prSet presAssocID="{65CC420E-DDB6-402C-850A-841E79F05A3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C09BAD-1DDC-4FD9-9DCD-5189F91D3A7C}" type="pres">
      <dgm:prSet presAssocID="{A855826D-A52D-44FD-9B5D-BA8A0BF2154E}" presName="sibTrans" presStyleCnt="0"/>
      <dgm:spPr/>
      <dgm:t>
        <a:bodyPr/>
        <a:lstStyle/>
        <a:p>
          <a:endParaRPr lang="cs-CZ"/>
        </a:p>
      </dgm:t>
    </dgm:pt>
    <dgm:pt modelId="{BB49966C-FA4F-4F4E-A61F-8DC1C2DE0BC1}" type="pres">
      <dgm:prSet presAssocID="{625EACD8-6583-4F03-AF36-A9647D6B929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7E9BD0-9F84-4863-9A44-48FEAE0A295C}" type="pres">
      <dgm:prSet presAssocID="{65727C71-60C3-4EFD-972E-787968DB813E}" presName="sibTrans" presStyleCnt="0"/>
      <dgm:spPr/>
      <dgm:t>
        <a:bodyPr/>
        <a:lstStyle/>
        <a:p>
          <a:endParaRPr lang="cs-CZ"/>
        </a:p>
      </dgm:t>
    </dgm:pt>
    <dgm:pt modelId="{395FF500-B02C-4332-BCB8-264257837261}" type="pres">
      <dgm:prSet presAssocID="{EF9940E4-FB5C-4E5A-9797-5B21BB93582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04571D-3363-4081-B3B8-0460F14E668C}" type="pres">
      <dgm:prSet presAssocID="{30215E6D-9062-4798-BFFA-4B2E709F64EF}" presName="sibTrans" presStyleCnt="0"/>
      <dgm:spPr/>
      <dgm:t>
        <a:bodyPr/>
        <a:lstStyle/>
        <a:p>
          <a:endParaRPr lang="cs-CZ"/>
        </a:p>
      </dgm:t>
    </dgm:pt>
    <dgm:pt modelId="{8C5703CB-39A4-4BAA-B526-45FF3F6E6BBA}" type="pres">
      <dgm:prSet presAssocID="{1A2AA937-DE1A-43CA-B941-D421C1DB12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099F2A-91F8-4B00-805C-B44E59640B2D}" type="pres">
      <dgm:prSet presAssocID="{7313A399-92E9-485D-95E6-616A9E730AAD}" presName="sibTrans" presStyleCnt="0"/>
      <dgm:spPr/>
      <dgm:t>
        <a:bodyPr/>
        <a:lstStyle/>
        <a:p>
          <a:endParaRPr lang="cs-CZ"/>
        </a:p>
      </dgm:t>
    </dgm:pt>
    <dgm:pt modelId="{D971706A-0E30-4769-ACE9-268C9325A308}" type="pres">
      <dgm:prSet presAssocID="{40BE8BC7-5EE0-4770-9669-14DD6A08E41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C3C417-E44C-43BD-8504-1C758B926901}" type="pres">
      <dgm:prSet presAssocID="{C411AA30-4475-4342-A0F9-A1C30A410592}" presName="sibTrans" presStyleCnt="0"/>
      <dgm:spPr/>
      <dgm:t>
        <a:bodyPr/>
        <a:lstStyle/>
        <a:p>
          <a:endParaRPr lang="cs-CZ"/>
        </a:p>
      </dgm:t>
    </dgm:pt>
    <dgm:pt modelId="{D4353A3F-40F1-4BAB-9C9B-ED4228DFF6A6}" type="pres">
      <dgm:prSet presAssocID="{693FA7F4-9245-4A7B-99D0-C50D93DED19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952C07B-60A9-41EA-AF3E-52EE17EBFBAA}" type="presOf" srcId="{65CC420E-DDB6-402C-850A-841E79F05A34}" destId="{38247325-7C59-4061-B62F-0B130207AD8C}" srcOrd="0" destOrd="0" presId="urn:microsoft.com/office/officeart/2005/8/layout/default#2"/>
    <dgm:cxn modelId="{2A583959-B727-4664-8032-F9A164EEB111}" srcId="{8D90C859-1D76-4A60-9E3F-2CC108AE834D}" destId="{C7A54BD2-11E5-47D3-84AB-A1DFB4E44587}" srcOrd="0" destOrd="0" parTransId="{2DDE9C4B-0324-4EB0-89B0-D60B9877FA0A}" sibTransId="{245215DA-AC98-4152-975D-B064E541104C}"/>
    <dgm:cxn modelId="{519F3B0E-28E7-4DD7-90EA-A6670F4F23BA}" type="presOf" srcId="{8D90C859-1D76-4A60-9E3F-2CC108AE834D}" destId="{245BD3E4-E887-468F-9A0B-7C1F45AE9459}" srcOrd="0" destOrd="0" presId="urn:microsoft.com/office/officeart/2005/8/layout/default#2"/>
    <dgm:cxn modelId="{6A103DC9-8604-4670-B371-6C82D4532A35}" srcId="{8D90C859-1D76-4A60-9E3F-2CC108AE834D}" destId="{EF9940E4-FB5C-4E5A-9797-5B21BB935827}" srcOrd="4" destOrd="0" parTransId="{EADAC840-294C-4F2B-A3AB-53E91960E2C1}" sibTransId="{30215E6D-9062-4798-BFFA-4B2E709F64EF}"/>
    <dgm:cxn modelId="{3390550E-B1CF-4711-AC03-B6B2FC6C6457}" srcId="{8D90C859-1D76-4A60-9E3F-2CC108AE834D}" destId="{625EACD8-6583-4F03-AF36-A9647D6B9292}" srcOrd="3" destOrd="0" parTransId="{0CED7015-0840-4A75-82A6-6DA95DB20DE1}" sibTransId="{65727C71-60C3-4EFD-972E-787968DB813E}"/>
    <dgm:cxn modelId="{226F65EA-1004-4476-8735-CAAE3B33D9D8}" srcId="{8D90C859-1D76-4A60-9E3F-2CC108AE834D}" destId="{E1F55E4C-782A-45D2-9C87-E709B532C539}" srcOrd="1" destOrd="0" parTransId="{3270976D-96AC-4855-B9FA-0C13DF564146}" sibTransId="{7EE7D486-B826-4B2D-AF7F-7E00E43E777F}"/>
    <dgm:cxn modelId="{8341CF5E-68CD-4276-A2FB-D0C22CA6A4E9}" type="presOf" srcId="{1A2AA937-DE1A-43CA-B941-D421C1DB12B5}" destId="{8C5703CB-39A4-4BAA-B526-45FF3F6E6BBA}" srcOrd="0" destOrd="0" presId="urn:microsoft.com/office/officeart/2005/8/layout/default#2"/>
    <dgm:cxn modelId="{943AADF7-5771-4376-9A71-B04D2520B674}" type="presOf" srcId="{EF9940E4-FB5C-4E5A-9797-5B21BB935827}" destId="{395FF500-B02C-4332-BCB8-264257837261}" srcOrd="0" destOrd="0" presId="urn:microsoft.com/office/officeart/2005/8/layout/default#2"/>
    <dgm:cxn modelId="{93D62089-F0D0-48C1-888B-D2FA2E6DA227}" srcId="{8D90C859-1D76-4A60-9E3F-2CC108AE834D}" destId="{40BE8BC7-5EE0-4770-9669-14DD6A08E416}" srcOrd="6" destOrd="0" parTransId="{6D49BE93-EE4A-4A9C-930E-28736B6E27E3}" sibTransId="{C411AA30-4475-4342-A0F9-A1C30A410592}"/>
    <dgm:cxn modelId="{E348EE3E-DE5A-4BA4-82D3-788E519B569F}" type="presOf" srcId="{E1F55E4C-782A-45D2-9C87-E709B532C539}" destId="{3735A02C-278C-4754-A471-BB3502D8FB92}" srcOrd="0" destOrd="0" presId="urn:microsoft.com/office/officeart/2005/8/layout/default#2"/>
    <dgm:cxn modelId="{1DE13199-800D-4CF8-91FF-BF01F2AE3411}" srcId="{8D90C859-1D76-4A60-9E3F-2CC108AE834D}" destId="{1A2AA937-DE1A-43CA-B941-D421C1DB12B5}" srcOrd="5" destOrd="0" parTransId="{EE1A9C88-260E-4A0A-8D79-6581FA123D31}" sibTransId="{7313A399-92E9-485D-95E6-616A9E730AAD}"/>
    <dgm:cxn modelId="{70788CD8-CFE3-4BD1-BCD7-E4532DAA7C00}" srcId="{8D90C859-1D76-4A60-9E3F-2CC108AE834D}" destId="{693FA7F4-9245-4A7B-99D0-C50D93DED19C}" srcOrd="7" destOrd="0" parTransId="{3BE20C02-51FC-44CD-BDEA-ADFAE10C9E6D}" sibTransId="{68405920-8658-4B18-964D-DB7B3EE5AAFE}"/>
    <dgm:cxn modelId="{80F50C8A-C572-4855-9822-5910A3D13C2E}" type="presOf" srcId="{C7A54BD2-11E5-47D3-84AB-A1DFB4E44587}" destId="{03BE6015-4E13-4D9C-9E32-D0F673C8DEAD}" srcOrd="0" destOrd="0" presId="urn:microsoft.com/office/officeart/2005/8/layout/default#2"/>
    <dgm:cxn modelId="{06153376-898D-4611-BCB4-A6D80CD39F73}" type="presOf" srcId="{693FA7F4-9245-4A7B-99D0-C50D93DED19C}" destId="{D4353A3F-40F1-4BAB-9C9B-ED4228DFF6A6}" srcOrd="0" destOrd="0" presId="urn:microsoft.com/office/officeart/2005/8/layout/default#2"/>
    <dgm:cxn modelId="{F31F1A56-B60D-4376-B64D-276D07C63AA6}" type="presOf" srcId="{40BE8BC7-5EE0-4770-9669-14DD6A08E416}" destId="{D971706A-0E30-4769-ACE9-268C9325A308}" srcOrd="0" destOrd="0" presId="urn:microsoft.com/office/officeart/2005/8/layout/default#2"/>
    <dgm:cxn modelId="{F9BC1795-FA5F-4BEC-83E3-D612AEFC5EA2}" srcId="{8D90C859-1D76-4A60-9E3F-2CC108AE834D}" destId="{65CC420E-DDB6-402C-850A-841E79F05A34}" srcOrd="2" destOrd="0" parTransId="{A0D67B31-D879-4221-A7C4-4FC35C2118BF}" sibTransId="{A855826D-A52D-44FD-9B5D-BA8A0BF2154E}"/>
    <dgm:cxn modelId="{4AFC4662-062B-41A5-8686-9AFA83187EFF}" type="presOf" srcId="{625EACD8-6583-4F03-AF36-A9647D6B9292}" destId="{BB49966C-FA4F-4F4E-A61F-8DC1C2DE0BC1}" srcOrd="0" destOrd="0" presId="urn:microsoft.com/office/officeart/2005/8/layout/default#2"/>
    <dgm:cxn modelId="{A3DB4CA0-FF5B-4C8B-9B41-E4C383DFC49F}" type="presParOf" srcId="{245BD3E4-E887-468F-9A0B-7C1F45AE9459}" destId="{03BE6015-4E13-4D9C-9E32-D0F673C8DEAD}" srcOrd="0" destOrd="0" presId="urn:microsoft.com/office/officeart/2005/8/layout/default#2"/>
    <dgm:cxn modelId="{0D8662CD-66AE-4D9D-9270-07AABE08FB3F}" type="presParOf" srcId="{245BD3E4-E887-468F-9A0B-7C1F45AE9459}" destId="{24E2A02C-8C24-4BB6-9DA1-71383FA65847}" srcOrd="1" destOrd="0" presId="urn:microsoft.com/office/officeart/2005/8/layout/default#2"/>
    <dgm:cxn modelId="{68663962-C92E-40F7-A38E-2FFF14AB9581}" type="presParOf" srcId="{245BD3E4-E887-468F-9A0B-7C1F45AE9459}" destId="{3735A02C-278C-4754-A471-BB3502D8FB92}" srcOrd="2" destOrd="0" presId="urn:microsoft.com/office/officeart/2005/8/layout/default#2"/>
    <dgm:cxn modelId="{375B7D0F-7FE2-40BD-AAF3-F04E62F9C086}" type="presParOf" srcId="{245BD3E4-E887-468F-9A0B-7C1F45AE9459}" destId="{EF76C2EF-C80B-410D-94D9-452ABFCCD7F9}" srcOrd="3" destOrd="0" presId="urn:microsoft.com/office/officeart/2005/8/layout/default#2"/>
    <dgm:cxn modelId="{AC48BE79-AAB2-4960-88DF-6E8D7644894D}" type="presParOf" srcId="{245BD3E4-E887-468F-9A0B-7C1F45AE9459}" destId="{38247325-7C59-4061-B62F-0B130207AD8C}" srcOrd="4" destOrd="0" presId="urn:microsoft.com/office/officeart/2005/8/layout/default#2"/>
    <dgm:cxn modelId="{546684B7-1E3C-4120-907A-A969DFC6B516}" type="presParOf" srcId="{245BD3E4-E887-468F-9A0B-7C1F45AE9459}" destId="{D0C09BAD-1DDC-4FD9-9DCD-5189F91D3A7C}" srcOrd="5" destOrd="0" presId="urn:microsoft.com/office/officeart/2005/8/layout/default#2"/>
    <dgm:cxn modelId="{E46B79BE-9F31-427F-853A-3B55E63E2851}" type="presParOf" srcId="{245BD3E4-E887-468F-9A0B-7C1F45AE9459}" destId="{BB49966C-FA4F-4F4E-A61F-8DC1C2DE0BC1}" srcOrd="6" destOrd="0" presId="urn:microsoft.com/office/officeart/2005/8/layout/default#2"/>
    <dgm:cxn modelId="{F3E962E2-207A-4472-BEE5-33B7A0E53A1D}" type="presParOf" srcId="{245BD3E4-E887-468F-9A0B-7C1F45AE9459}" destId="{F27E9BD0-9F84-4863-9A44-48FEAE0A295C}" srcOrd="7" destOrd="0" presId="urn:microsoft.com/office/officeart/2005/8/layout/default#2"/>
    <dgm:cxn modelId="{05634C08-406B-4C0D-AC71-9A7B79162E0F}" type="presParOf" srcId="{245BD3E4-E887-468F-9A0B-7C1F45AE9459}" destId="{395FF500-B02C-4332-BCB8-264257837261}" srcOrd="8" destOrd="0" presId="urn:microsoft.com/office/officeart/2005/8/layout/default#2"/>
    <dgm:cxn modelId="{8C602809-29E4-4288-9B45-FC601671EDD1}" type="presParOf" srcId="{245BD3E4-E887-468F-9A0B-7C1F45AE9459}" destId="{AC04571D-3363-4081-B3B8-0460F14E668C}" srcOrd="9" destOrd="0" presId="urn:microsoft.com/office/officeart/2005/8/layout/default#2"/>
    <dgm:cxn modelId="{7F3AF1FF-01DB-4B64-AB44-51C0AEFD68C8}" type="presParOf" srcId="{245BD3E4-E887-468F-9A0B-7C1F45AE9459}" destId="{8C5703CB-39A4-4BAA-B526-45FF3F6E6BBA}" srcOrd="10" destOrd="0" presId="urn:microsoft.com/office/officeart/2005/8/layout/default#2"/>
    <dgm:cxn modelId="{210708A2-8845-478C-9CDD-AE13C8529CC5}" type="presParOf" srcId="{245BD3E4-E887-468F-9A0B-7C1F45AE9459}" destId="{92099F2A-91F8-4B00-805C-B44E59640B2D}" srcOrd="11" destOrd="0" presId="urn:microsoft.com/office/officeart/2005/8/layout/default#2"/>
    <dgm:cxn modelId="{FF8E0181-71B6-4039-8949-693ACAECDD7A}" type="presParOf" srcId="{245BD3E4-E887-468F-9A0B-7C1F45AE9459}" destId="{D971706A-0E30-4769-ACE9-268C9325A308}" srcOrd="12" destOrd="0" presId="urn:microsoft.com/office/officeart/2005/8/layout/default#2"/>
    <dgm:cxn modelId="{E4C54189-1B1E-448B-9B01-0A2ACDB8041D}" type="presParOf" srcId="{245BD3E4-E887-468F-9A0B-7C1F45AE9459}" destId="{10C3C417-E44C-43BD-8504-1C758B926901}" srcOrd="13" destOrd="0" presId="urn:microsoft.com/office/officeart/2005/8/layout/default#2"/>
    <dgm:cxn modelId="{A4EC90D4-18C9-4C31-873B-6B4A62031EEC}" type="presParOf" srcId="{245BD3E4-E887-468F-9A0B-7C1F45AE9459}" destId="{D4353A3F-40F1-4BAB-9C9B-ED4228DFF6A6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FC4925-0AD7-4F02-897B-DC11F9540DD7}" type="doc">
      <dgm:prSet loTypeId="urn:microsoft.com/office/officeart/2005/8/layout/default#3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cs-CZ"/>
        </a:p>
      </dgm:t>
    </dgm:pt>
    <dgm:pt modelId="{96FC4755-6628-4FA4-BF9A-09715F7EFC03}">
      <dgm:prSet phldrT="[Text]" custT="1"/>
      <dgm:spPr/>
      <dgm:t>
        <a:bodyPr/>
        <a:lstStyle/>
        <a:p>
          <a:r>
            <a:rPr lang="cs-CZ" sz="2800" b="1" dirty="0" smtClean="0"/>
            <a:t>2 156</a:t>
          </a:r>
          <a:br>
            <a:rPr lang="cs-CZ" sz="2800" b="1" dirty="0" smtClean="0"/>
          </a:br>
          <a:r>
            <a:rPr lang="cs-CZ" sz="1800" b="0" dirty="0" smtClean="0"/>
            <a:t>podaných plných žádostí</a:t>
          </a:r>
          <a:endParaRPr lang="cs-CZ" sz="1800" b="0" dirty="0"/>
        </a:p>
      </dgm:t>
    </dgm:pt>
    <dgm:pt modelId="{8907817F-6451-4A19-9113-2698A65832E5}" type="parTrans" cxnId="{13384653-F806-4BB4-95C4-FC394798AA22}">
      <dgm:prSet/>
      <dgm:spPr/>
      <dgm:t>
        <a:bodyPr/>
        <a:lstStyle/>
        <a:p>
          <a:endParaRPr lang="cs-CZ" sz="1800" b="1"/>
        </a:p>
      </dgm:t>
    </dgm:pt>
    <dgm:pt modelId="{CCF72A1F-0412-4B40-A2CA-5635E42715BF}" type="sibTrans" cxnId="{13384653-F806-4BB4-95C4-FC394798AA22}">
      <dgm:prSet/>
      <dgm:spPr/>
      <dgm:t>
        <a:bodyPr/>
        <a:lstStyle/>
        <a:p>
          <a:endParaRPr lang="cs-CZ" sz="1800" b="1"/>
        </a:p>
      </dgm:t>
    </dgm:pt>
    <dgm:pt modelId="{64221DC0-6112-48B5-85EF-80FE19C0FFA3}">
      <dgm:prSet phldrT="[Text]" custT="1"/>
      <dgm:spPr/>
      <dgm:t>
        <a:bodyPr/>
        <a:lstStyle/>
        <a:p>
          <a:r>
            <a:rPr lang="cs-CZ" sz="2800" b="1" dirty="0" smtClean="0"/>
            <a:t>973</a:t>
          </a:r>
          <a:r>
            <a:rPr lang="cs-CZ" sz="1800" b="1" dirty="0" smtClean="0"/>
            <a:t/>
          </a:r>
          <a:br>
            <a:rPr lang="cs-CZ" sz="1800" b="1" dirty="0" smtClean="0"/>
          </a:br>
          <a:r>
            <a:rPr lang="cs-CZ" sz="1800" b="0" dirty="0" smtClean="0"/>
            <a:t>schválených projektů</a:t>
          </a:r>
          <a:endParaRPr lang="cs-CZ" sz="1800" b="0" dirty="0"/>
        </a:p>
      </dgm:t>
    </dgm:pt>
    <dgm:pt modelId="{B2DDAF41-F2FE-427A-A4B3-CCAA1A430D8C}" type="parTrans" cxnId="{9CD38C1A-CFC6-412D-8102-DE5A552FF00F}">
      <dgm:prSet/>
      <dgm:spPr/>
      <dgm:t>
        <a:bodyPr/>
        <a:lstStyle/>
        <a:p>
          <a:endParaRPr lang="cs-CZ" sz="1800" b="1"/>
        </a:p>
      </dgm:t>
    </dgm:pt>
    <dgm:pt modelId="{B746FED2-0836-432A-BB31-1A74297A566D}" type="sibTrans" cxnId="{9CD38C1A-CFC6-412D-8102-DE5A552FF00F}">
      <dgm:prSet/>
      <dgm:spPr/>
      <dgm:t>
        <a:bodyPr/>
        <a:lstStyle/>
        <a:p>
          <a:endParaRPr lang="cs-CZ" sz="1800" b="1"/>
        </a:p>
      </dgm:t>
    </dgm:pt>
    <dgm:pt modelId="{32EFCA42-1E73-4552-9455-40409F07F255}">
      <dgm:prSet phldrT="[Text]" custT="1"/>
      <dgm:spPr/>
      <dgm:t>
        <a:bodyPr/>
        <a:lstStyle/>
        <a:p>
          <a:r>
            <a:rPr lang="cs-CZ" sz="2800" b="1" dirty="0" smtClean="0"/>
            <a:t>18,94</a:t>
          </a:r>
          <a:br>
            <a:rPr lang="cs-CZ" sz="2800" b="1" dirty="0" smtClean="0"/>
          </a:br>
          <a:r>
            <a:rPr lang="cs-CZ" sz="1800" b="0" dirty="0" smtClean="0"/>
            <a:t>miliard korun</a:t>
          </a:r>
          <a:endParaRPr lang="cs-CZ" sz="1800" b="0" dirty="0"/>
        </a:p>
      </dgm:t>
    </dgm:pt>
    <dgm:pt modelId="{87BA8983-2A4B-4473-91EF-2ECB0772699C}" type="parTrans" cxnId="{35CC70D2-7245-4CE5-A1B7-9932F15C64D6}">
      <dgm:prSet/>
      <dgm:spPr/>
      <dgm:t>
        <a:bodyPr/>
        <a:lstStyle/>
        <a:p>
          <a:endParaRPr lang="cs-CZ" sz="1800" b="1"/>
        </a:p>
      </dgm:t>
    </dgm:pt>
    <dgm:pt modelId="{2307AD6C-DF5D-4DA2-B37E-527A0EC78E0F}" type="sibTrans" cxnId="{35CC70D2-7245-4CE5-A1B7-9932F15C64D6}">
      <dgm:prSet/>
      <dgm:spPr/>
      <dgm:t>
        <a:bodyPr/>
        <a:lstStyle/>
        <a:p>
          <a:endParaRPr lang="cs-CZ" sz="1800" b="1"/>
        </a:p>
      </dgm:t>
    </dgm:pt>
    <dgm:pt modelId="{38CFF175-1240-4DEC-A4BC-69DB79456D16}" type="pres">
      <dgm:prSet presAssocID="{89FC4925-0AD7-4F02-897B-DC11F9540D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534EBF6-FBE6-4507-83E0-FF11BA706A9E}" type="pres">
      <dgm:prSet presAssocID="{96FC4755-6628-4FA4-BF9A-09715F7EFC03}" presName="node" presStyleLbl="node1" presStyleIdx="0" presStyleCnt="3" custLinFactNeighborX="3107" custLinFactNeighborY="22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9A8789-5678-4051-833C-0B4C0363F42B}" type="pres">
      <dgm:prSet presAssocID="{CCF72A1F-0412-4B40-A2CA-5635E42715BF}" presName="sibTrans" presStyleCnt="0"/>
      <dgm:spPr/>
    </dgm:pt>
    <dgm:pt modelId="{4F638B4C-31AA-4ADC-BC92-31AB626AF55C}" type="pres">
      <dgm:prSet presAssocID="{64221DC0-6112-48B5-85EF-80FE19C0FFA3}" presName="node" presStyleLbl="node1" presStyleIdx="1" presStyleCnt="3" custLinFactNeighborX="1262" custLinFactNeighborY="22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D786BA-118F-42AB-AB6B-321F60034604}" type="pres">
      <dgm:prSet presAssocID="{B746FED2-0836-432A-BB31-1A74297A566D}" presName="sibTrans" presStyleCnt="0"/>
      <dgm:spPr/>
    </dgm:pt>
    <dgm:pt modelId="{B6370060-CBC6-4A72-91C9-CDE85BE4A6F5}" type="pres">
      <dgm:prSet presAssocID="{32EFCA42-1E73-4552-9455-40409F07F255}" presName="node" presStyleLbl="node1" presStyleIdx="2" presStyleCnt="3" custLinFactNeighborX="-2524" custLinFactNeighborY="22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D38C1A-CFC6-412D-8102-DE5A552FF00F}" srcId="{89FC4925-0AD7-4F02-897B-DC11F9540DD7}" destId="{64221DC0-6112-48B5-85EF-80FE19C0FFA3}" srcOrd="1" destOrd="0" parTransId="{B2DDAF41-F2FE-427A-A4B3-CCAA1A430D8C}" sibTransId="{B746FED2-0836-432A-BB31-1A74297A566D}"/>
    <dgm:cxn modelId="{D2CF2C73-E192-48B1-8B8F-CDF385F71696}" type="presOf" srcId="{64221DC0-6112-48B5-85EF-80FE19C0FFA3}" destId="{4F638B4C-31AA-4ADC-BC92-31AB626AF55C}" srcOrd="0" destOrd="0" presId="urn:microsoft.com/office/officeart/2005/8/layout/default#3"/>
    <dgm:cxn modelId="{EA54CCBD-6E7B-4738-BCD9-21AE485DF4C4}" type="presOf" srcId="{96FC4755-6628-4FA4-BF9A-09715F7EFC03}" destId="{E534EBF6-FBE6-4507-83E0-FF11BA706A9E}" srcOrd="0" destOrd="0" presId="urn:microsoft.com/office/officeart/2005/8/layout/default#3"/>
    <dgm:cxn modelId="{C745A173-423C-4477-97DC-9C2B00BDF6B0}" type="presOf" srcId="{32EFCA42-1E73-4552-9455-40409F07F255}" destId="{B6370060-CBC6-4A72-91C9-CDE85BE4A6F5}" srcOrd="0" destOrd="0" presId="urn:microsoft.com/office/officeart/2005/8/layout/default#3"/>
    <dgm:cxn modelId="{35CC70D2-7245-4CE5-A1B7-9932F15C64D6}" srcId="{89FC4925-0AD7-4F02-897B-DC11F9540DD7}" destId="{32EFCA42-1E73-4552-9455-40409F07F255}" srcOrd="2" destOrd="0" parTransId="{87BA8983-2A4B-4473-91EF-2ECB0772699C}" sibTransId="{2307AD6C-DF5D-4DA2-B37E-527A0EC78E0F}"/>
    <dgm:cxn modelId="{D731C01E-5912-48A7-A774-0BECBC7C3407}" type="presOf" srcId="{89FC4925-0AD7-4F02-897B-DC11F9540DD7}" destId="{38CFF175-1240-4DEC-A4BC-69DB79456D16}" srcOrd="0" destOrd="0" presId="urn:microsoft.com/office/officeart/2005/8/layout/default#3"/>
    <dgm:cxn modelId="{13384653-F806-4BB4-95C4-FC394798AA22}" srcId="{89FC4925-0AD7-4F02-897B-DC11F9540DD7}" destId="{96FC4755-6628-4FA4-BF9A-09715F7EFC03}" srcOrd="0" destOrd="0" parTransId="{8907817F-6451-4A19-9113-2698A65832E5}" sibTransId="{CCF72A1F-0412-4B40-A2CA-5635E42715BF}"/>
    <dgm:cxn modelId="{5309A571-11B9-4615-80D9-535BA3D900E8}" type="presParOf" srcId="{38CFF175-1240-4DEC-A4BC-69DB79456D16}" destId="{E534EBF6-FBE6-4507-83E0-FF11BA706A9E}" srcOrd="0" destOrd="0" presId="urn:microsoft.com/office/officeart/2005/8/layout/default#3"/>
    <dgm:cxn modelId="{2E63FF9E-B3A5-4203-8E2B-83091E24FEF4}" type="presParOf" srcId="{38CFF175-1240-4DEC-A4BC-69DB79456D16}" destId="{B69A8789-5678-4051-833C-0B4C0363F42B}" srcOrd="1" destOrd="0" presId="urn:microsoft.com/office/officeart/2005/8/layout/default#3"/>
    <dgm:cxn modelId="{B72CC2B7-61AF-48A1-B3AD-EE14FE37C0A9}" type="presParOf" srcId="{38CFF175-1240-4DEC-A4BC-69DB79456D16}" destId="{4F638B4C-31AA-4ADC-BC92-31AB626AF55C}" srcOrd="2" destOrd="0" presId="urn:microsoft.com/office/officeart/2005/8/layout/default#3"/>
    <dgm:cxn modelId="{3BB76313-AA55-4EDC-9F43-E5F9588713AD}" type="presParOf" srcId="{38CFF175-1240-4DEC-A4BC-69DB79456D16}" destId="{C8D786BA-118F-42AB-AB6B-321F60034604}" srcOrd="3" destOrd="0" presId="urn:microsoft.com/office/officeart/2005/8/layout/default#3"/>
    <dgm:cxn modelId="{CB4A0B51-08B6-410C-A33F-122EC4BBAC62}" type="presParOf" srcId="{38CFF175-1240-4DEC-A4BC-69DB79456D16}" destId="{B6370060-CBC6-4A72-91C9-CDE85BE4A6F5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67E10A-6407-4BA4-8368-C7256FB2A4A0}" type="doc">
      <dgm:prSet loTypeId="urn:microsoft.com/office/officeart/2005/8/layout/hProcess9" loCatId="process" qsTypeId="urn:microsoft.com/office/officeart/2005/8/quickstyle/3d1" qsCatId="3D" csTypeId="urn:microsoft.com/office/officeart/2005/8/colors/colorful1#4" csCatId="colorful" phldr="1"/>
      <dgm:spPr/>
    </dgm:pt>
    <dgm:pt modelId="{DE7D3437-B6F8-4AC1-8DFD-5BC028AF2615}">
      <dgm:prSet phldrT="[Text]" custT="1"/>
      <dgm:spPr/>
      <dgm:t>
        <a:bodyPr/>
        <a:lstStyle/>
        <a:p>
          <a:r>
            <a:rPr lang="cs-CZ" sz="1800" b="1" dirty="0" smtClean="0"/>
            <a:t>Identifikace a propagace</a:t>
          </a:r>
          <a:endParaRPr lang="cs-CZ" sz="1800" b="1" dirty="0"/>
        </a:p>
      </dgm:t>
    </dgm:pt>
    <dgm:pt modelId="{9549C5C1-CB07-4C7E-A1E2-5D267CC21BC7}" type="parTrans" cxnId="{1AC2ABC3-CDD1-48D7-8598-CE875FCEC06D}">
      <dgm:prSet/>
      <dgm:spPr/>
      <dgm:t>
        <a:bodyPr/>
        <a:lstStyle/>
        <a:p>
          <a:endParaRPr lang="cs-CZ" sz="1800" b="1"/>
        </a:p>
      </dgm:t>
    </dgm:pt>
    <dgm:pt modelId="{C7A74E04-B1AE-4C9A-8201-D9B9DA824237}" type="sibTrans" cxnId="{1AC2ABC3-CDD1-48D7-8598-CE875FCEC06D}">
      <dgm:prSet/>
      <dgm:spPr/>
      <dgm:t>
        <a:bodyPr/>
        <a:lstStyle/>
        <a:p>
          <a:endParaRPr lang="cs-CZ" sz="1800" b="1"/>
        </a:p>
      </dgm:t>
    </dgm:pt>
    <dgm:pt modelId="{316FB50E-A902-40E2-8F80-4C726ABE0C7A}">
      <dgm:prSet phldrT="[Text]" custT="1"/>
      <dgm:spPr/>
      <dgm:t>
        <a:bodyPr/>
        <a:lstStyle/>
        <a:p>
          <a:r>
            <a:rPr lang="cs-CZ" sz="1800" b="1" dirty="0" smtClean="0"/>
            <a:t>Poptávka</a:t>
          </a:r>
          <a:endParaRPr lang="cs-CZ" sz="1800" b="1" dirty="0"/>
        </a:p>
      </dgm:t>
    </dgm:pt>
    <dgm:pt modelId="{DF4051D8-CC1D-49A0-9D73-483A819A6A6B}" type="parTrans" cxnId="{2816AF50-0AAC-4990-AB39-68888B06CD3B}">
      <dgm:prSet/>
      <dgm:spPr/>
      <dgm:t>
        <a:bodyPr/>
        <a:lstStyle/>
        <a:p>
          <a:endParaRPr lang="cs-CZ" sz="1800" b="1"/>
        </a:p>
      </dgm:t>
    </dgm:pt>
    <dgm:pt modelId="{F3F804AD-F2BF-4316-8CA0-41E006957F71}" type="sibTrans" cxnId="{2816AF50-0AAC-4990-AB39-68888B06CD3B}">
      <dgm:prSet/>
      <dgm:spPr/>
      <dgm:t>
        <a:bodyPr/>
        <a:lstStyle/>
        <a:p>
          <a:endParaRPr lang="cs-CZ" sz="1800" b="1"/>
        </a:p>
      </dgm:t>
    </dgm:pt>
    <dgm:pt modelId="{81087E8E-1F3E-44E9-AB27-2AB8388F31CC}">
      <dgm:prSet phldrT="[Text]" custT="1"/>
      <dgm:spPr/>
      <dgm:t>
        <a:bodyPr/>
        <a:lstStyle/>
        <a:p>
          <a:r>
            <a:rPr lang="cs-CZ" sz="1800" b="1" dirty="0" smtClean="0"/>
            <a:t>Realizace</a:t>
          </a:r>
          <a:endParaRPr lang="cs-CZ" sz="1800" b="1" dirty="0"/>
        </a:p>
      </dgm:t>
    </dgm:pt>
    <dgm:pt modelId="{DD55F482-0488-4ED1-BC78-DC83B055A0F0}" type="parTrans" cxnId="{7137C343-C9D7-45DD-9679-F0A4C8EE0E84}">
      <dgm:prSet/>
      <dgm:spPr/>
      <dgm:t>
        <a:bodyPr/>
        <a:lstStyle/>
        <a:p>
          <a:endParaRPr lang="cs-CZ" sz="1800" b="1"/>
        </a:p>
      </dgm:t>
    </dgm:pt>
    <dgm:pt modelId="{AD32D107-69C7-48C0-A71C-E3E51A4BDAB9}" type="sibTrans" cxnId="{7137C343-C9D7-45DD-9679-F0A4C8EE0E84}">
      <dgm:prSet/>
      <dgm:spPr/>
      <dgm:t>
        <a:bodyPr/>
        <a:lstStyle/>
        <a:p>
          <a:endParaRPr lang="cs-CZ" sz="1800" b="1"/>
        </a:p>
      </dgm:t>
    </dgm:pt>
    <dgm:pt modelId="{11AF4593-A48A-45F9-B42D-A4C0AB47FEC6}">
      <dgm:prSet phldrT="[Text]" custT="1"/>
      <dgm:spPr/>
      <dgm:t>
        <a:bodyPr/>
        <a:lstStyle/>
        <a:p>
          <a:r>
            <a:rPr lang="cs-CZ" sz="1800" b="1" dirty="0" smtClean="0"/>
            <a:t>Růst</a:t>
          </a:r>
          <a:endParaRPr lang="cs-CZ" sz="1800" b="1" dirty="0"/>
        </a:p>
      </dgm:t>
    </dgm:pt>
    <dgm:pt modelId="{AD495C56-8C58-4C83-A108-82BCD13C2CEE}" type="parTrans" cxnId="{BD1F367D-6DC1-4ADE-812A-372A7E210E3C}">
      <dgm:prSet/>
      <dgm:spPr/>
      <dgm:t>
        <a:bodyPr/>
        <a:lstStyle/>
        <a:p>
          <a:endParaRPr lang="cs-CZ" sz="1800" b="1"/>
        </a:p>
      </dgm:t>
    </dgm:pt>
    <dgm:pt modelId="{597AFC1A-4E30-4539-B743-61B0C71B797B}" type="sibTrans" cxnId="{BD1F367D-6DC1-4ADE-812A-372A7E210E3C}">
      <dgm:prSet/>
      <dgm:spPr/>
      <dgm:t>
        <a:bodyPr/>
        <a:lstStyle/>
        <a:p>
          <a:endParaRPr lang="cs-CZ" sz="1800" b="1"/>
        </a:p>
      </dgm:t>
    </dgm:pt>
    <dgm:pt modelId="{39F7712B-08B9-4198-B89B-F1C9FD972275}" type="pres">
      <dgm:prSet presAssocID="{7967E10A-6407-4BA4-8368-C7256FB2A4A0}" presName="CompostProcess" presStyleCnt="0">
        <dgm:presLayoutVars>
          <dgm:dir/>
          <dgm:resizeHandles val="exact"/>
        </dgm:presLayoutVars>
      </dgm:prSet>
      <dgm:spPr/>
    </dgm:pt>
    <dgm:pt modelId="{F8399B73-4ABB-4E77-ACE7-986028F64A6A}" type="pres">
      <dgm:prSet presAssocID="{7967E10A-6407-4BA4-8368-C7256FB2A4A0}" presName="arrow" presStyleLbl="bgShp" presStyleIdx="0" presStyleCnt="1"/>
      <dgm:spPr/>
    </dgm:pt>
    <dgm:pt modelId="{9C67A1F4-B179-42DC-8DAA-479B37F8B837}" type="pres">
      <dgm:prSet presAssocID="{7967E10A-6407-4BA4-8368-C7256FB2A4A0}" presName="linearProcess" presStyleCnt="0"/>
      <dgm:spPr/>
    </dgm:pt>
    <dgm:pt modelId="{B9F4DEB8-20B1-4339-B291-E5015C17872E}" type="pres">
      <dgm:prSet presAssocID="{DE7D3437-B6F8-4AC1-8DFD-5BC028AF261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ABD747-67B6-4E4F-B398-87E74EB693EE}" type="pres">
      <dgm:prSet presAssocID="{C7A74E04-B1AE-4C9A-8201-D9B9DA824237}" presName="sibTrans" presStyleCnt="0"/>
      <dgm:spPr/>
    </dgm:pt>
    <dgm:pt modelId="{4E087CCC-D4C3-4E44-9CA8-9C551E9175A9}" type="pres">
      <dgm:prSet presAssocID="{316FB50E-A902-40E2-8F80-4C726ABE0C7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78DA2D-7127-4826-80B1-579D7471F891}" type="pres">
      <dgm:prSet presAssocID="{F3F804AD-F2BF-4316-8CA0-41E006957F71}" presName="sibTrans" presStyleCnt="0"/>
      <dgm:spPr/>
    </dgm:pt>
    <dgm:pt modelId="{96AE87A1-C5CA-44A6-8F1D-44DFE683A9B2}" type="pres">
      <dgm:prSet presAssocID="{81087E8E-1F3E-44E9-AB27-2AB8388F31C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93F7E3-FD32-4314-A2C4-5B4C96CB56C1}" type="pres">
      <dgm:prSet presAssocID="{AD32D107-69C7-48C0-A71C-E3E51A4BDAB9}" presName="sibTrans" presStyleCnt="0"/>
      <dgm:spPr/>
    </dgm:pt>
    <dgm:pt modelId="{29EDD51B-422C-4DEC-9670-BFEA3CC324DA}" type="pres">
      <dgm:prSet presAssocID="{11AF4593-A48A-45F9-B42D-A4C0AB47FEC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615AC7-72B5-4FDC-AE24-E942900CDF47}" type="presOf" srcId="{81087E8E-1F3E-44E9-AB27-2AB8388F31CC}" destId="{96AE87A1-C5CA-44A6-8F1D-44DFE683A9B2}" srcOrd="0" destOrd="0" presId="urn:microsoft.com/office/officeart/2005/8/layout/hProcess9"/>
    <dgm:cxn modelId="{1AC2ABC3-CDD1-48D7-8598-CE875FCEC06D}" srcId="{7967E10A-6407-4BA4-8368-C7256FB2A4A0}" destId="{DE7D3437-B6F8-4AC1-8DFD-5BC028AF2615}" srcOrd="0" destOrd="0" parTransId="{9549C5C1-CB07-4C7E-A1E2-5D267CC21BC7}" sibTransId="{C7A74E04-B1AE-4C9A-8201-D9B9DA824237}"/>
    <dgm:cxn modelId="{9E2303B1-CE39-4C1F-922B-F7D77EDBE623}" type="presOf" srcId="{DE7D3437-B6F8-4AC1-8DFD-5BC028AF2615}" destId="{B9F4DEB8-20B1-4339-B291-E5015C17872E}" srcOrd="0" destOrd="0" presId="urn:microsoft.com/office/officeart/2005/8/layout/hProcess9"/>
    <dgm:cxn modelId="{5CFE91B7-937C-4592-B7E6-9622B83A2E90}" type="presOf" srcId="{316FB50E-A902-40E2-8F80-4C726ABE0C7A}" destId="{4E087CCC-D4C3-4E44-9CA8-9C551E9175A9}" srcOrd="0" destOrd="0" presId="urn:microsoft.com/office/officeart/2005/8/layout/hProcess9"/>
    <dgm:cxn modelId="{BD1F367D-6DC1-4ADE-812A-372A7E210E3C}" srcId="{7967E10A-6407-4BA4-8368-C7256FB2A4A0}" destId="{11AF4593-A48A-45F9-B42D-A4C0AB47FEC6}" srcOrd="3" destOrd="0" parTransId="{AD495C56-8C58-4C83-A108-82BCD13C2CEE}" sibTransId="{597AFC1A-4E30-4539-B743-61B0C71B797B}"/>
    <dgm:cxn modelId="{7137C343-C9D7-45DD-9679-F0A4C8EE0E84}" srcId="{7967E10A-6407-4BA4-8368-C7256FB2A4A0}" destId="{81087E8E-1F3E-44E9-AB27-2AB8388F31CC}" srcOrd="2" destOrd="0" parTransId="{DD55F482-0488-4ED1-BC78-DC83B055A0F0}" sibTransId="{AD32D107-69C7-48C0-A71C-E3E51A4BDAB9}"/>
    <dgm:cxn modelId="{10EF7307-18DD-4637-9494-58ACAF9E5A4E}" type="presOf" srcId="{7967E10A-6407-4BA4-8368-C7256FB2A4A0}" destId="{39F7712B-08B9-4198-B89B-F1C9FD972275}" srcOrd="0" destOrd="0" presId="urn:microsoft.com/office/officeart/2005/8/layout/hProcess9"/>
    <dgm:cxn modelId="{2442D27B-E48F-4FDC-BF74-C89D70615DC6}" type="presOf" srcId="{11AF4593-A48A-45F9-B42D-A4C0AB47FEC6}" destId="{29EDD51B-422C-4DEC-9670-BFEA3CC324DA}" srcOrd="0" destOrd="0" presId="urn:microsoft.com/office/officeart/2005/8/layout/hProcess9"/>
    <dgm:cxn modelId="{2816AF50-0AAC-4990-AB39-68888B06CD3B}" srcId="{7967E10A-6407-4BA4-8368-C7256FB2A4A0}" destId="{316FB50E-A902-40E2-8F80-4C726ABE0C7A}" srcOrd="1" destOrd="0" parTransId="{DF4051D8-CC1D-49A0-9D73-483A819A6A6B}" sibTransId="{F3F804AD-F2BF-4316-8CA0-41E006957F71}"/>
    <dgm:cxn modelId="{43AAB75F-9A32-4DB0-B5CE-292D8A5C5F98}" type="presParOf" srcId="{39F7712B-08B9-4198-B89B-F1C9FD972275}" destId="{F8399B73-4ABB-4E77-ACE7-986028F64A6A}" srcOrd="0" destOrd="0" presId="urn:microsoft.com/office/officeart/2005/8/layout/hProcess9"/>
    <dgm:cxn modelId="{D54D5093-EEA8-4929-A2CF-1BB90AB39DC5}" type="presParOf" srcId="{39F7712B-08B9-4198-B89B-F1C9FD972275}" destId="{9C67A1F4-B179-42DC-8DAA-479B37F8B837}" srcOrd="1" destOrd="0" presId="urn:microsoft.com/office/officeart/2005/8/layout/hProcess9"/>
    <dgm:cxn modelId="{C3871964-35D4-48F7-AE10-A7BAF9C99A80}" type="presParOf" srcId="{9C67A1F4-B179-42DC-8DAA-479B37F8B837}" destId="{B9F4DEB8-20B1-4339-B291-E5015C17872E}" srcOrd="0" destOrd="0" presId="urn:microsoft.com/office/officeart/2005/8/layout/hProcess9"/>
    <dgm:cxn modelId="{53E92A7D-7B01-434E-8B8A-6A1C1A1B9011}" type="presParOf" srcId="{9C67A1F4-B179-42DC-8DAA-479B37F8B837}" destId="{E9ABD747-67B6-4E4F-B398-87E74EB693EE}" srcOrd="1" destOrd="0" presId="urn:microsoft.com/office/officeart/2005/8/layout/hProcess9"/>
    <dgm:cxn modelId="{0F743D95-F449-4BBC-B4FA-379A957AA9B8}" type="presParOf" srcId="{9C67A1F4-B179-42DC-8DAA-479B37F8B837}" destId="{4E087CCC-D4C3-4E44-9CA8-9C551E9175A9}" srcOrd="2" destOrd="0" presId="urn:microsoft.com/office/officeart/2005/8/layout/hProcess9"/>
    <dgm:cxn modelId="{4FD63F42-0DCE-4CC5-BF8D-3D3706389A7A}" type="presParOf" srcId="{9C67A1F4-B179-42DC-8DAA-479B37F8B837}" destId="{8478DA2D-7127-4826-80B1-579D7471F891}" srcOrd="3" destOrd="0" presId="urn:microsoft.com/office/officeart/2005/8/layout/hProcess9"/>
    <dgm:cxn modelId="{C3387005-0028-48DD-BB6C-8280499AA27C}" type="presParOf" srcId="{9C67A1F4-B179-42DC-8DAA-479B37F8B837}" destId="{96AE87A1-C5CA-44A6-8F1D-44DFE683A9B2}" srcOrd="4" destOrd="0" presId="urn:microsoft.com/office/officeart/2005/8/layout/hProcess9"/>
    <dgm:cxn modelId="{A46A3280-F077-4FD2-9640-B4CAF20E195C}" type="presParOf" srcId="{9C67A1F4-B179-42DC-8DAA-479B37F8B837}" destId="{1E93F7E3-FD32-4314-A2C4-5B4C96CB56C1}" srcOrd="5" destOrd="0" presId="urn:microsoft.com/office/officeart/2005/8/layout/hProcess9"/>
    <dgm:cxn modelId="{A59C86E6-8AF4-47C5-B5C4-5D24C5417FE3}" type="presParOf" srcId="{9C67A1F4-B179-42DC-8DAA-479B37F8B837}" destId="{29EDD51B-422C-4DEC-9670-BFEA3CC324D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C84E75-E88A-4F5F-979D-080A374F98B1}" type="doc">
      <dgm:prSet loTypeId="urn:microsoft.com/office/officeart/2005/8/layout/vList5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cs-CZ"/>
        </a:p>
      </dgm:t>
    </dgm:pt>
    <dgm:pt modelId="{41FEDE2D-1DA1-434E-8BA1-68CBC211E96C}">
      <dgm:prSet phldrT="[Text]" custT="1"/>
      <dgm:spPr/>
      <dgm:t>
        <a:bodyPr/>
        <a:lstStyle/>
        <a:p>
          <a:pPr algn="ctr"/>
          <a:r>
            <a:rPr lang="cs-CZ" sz="1600" b="1" dirty="0" smtClean="0"/>
            <a:t>Ekonomické prostředí</a:t>
          </a:r>
          <a:endParaRPr lang="cs-CZ" sz="1600" b="1" dirty="0"/>
        </a:p>
      </dgm:t>
    </dgm:pt>
    <dgm:pt modelId="{7EA832F6-26C4-4F1D-B613-97485475C405}" type="parTrans" cxnId="{1C4BB1B0-77BC-4B30-9CDF-7C344E27737B}">
      <dgm:prSet/>
      <dgm:spPr/>
      <dgm:t>
        <a:bodyPr/>
        <a:lstStyle/>
        <a:p>
          <a:endParaRPr lang="cs-CZ" sz="1800"/>
        </a:p>
      </dgm:t>
    </dgm:pt>
    <dgm:pt modelId="{6FCE600D-9B04-4380-BF78-1614BF9BA79B}" type="sibTrans" cxnId="{1C4BB1B0-77BC-4B30-9CDF-7C344E27737B}">
      <dgm:prSet/>
      <dgm:spPr/>
      <dgm:t>
        <a:bodyPr/>
        <a:lstStyle/>
        <a:p>
          <a:endParaRPr lang="cs-CZ" sz="1800"/>
        </a:p>
      </dgm:t>
    </dgm:pt>
    <dgm:pt modelId="{0235D063-05AA-4A7C-BE4A-20BE79F44A5E}">
      <dgm:prSet phldrT="[Text]" custT="1"/>
      <dgm:spPr/>
      <dgm:t>
        <a:bodyPr/>
        <a:lstStyle/>
        <a:p>
          <a:r>
            <a:rPr lang="cs-CZ" sz="1200" dirty="0" smtClean="0"/>
            <a:t>ekonomická konzistence, stabilita daňového systému, míra korupce, meziresortní spolupráce …</a:t>
          </a:r>
          <a:endParaRPr lang="cs-CZ" sz="1200" dirty="0"/>
        </a:p>
      </dgm:t>
    </dgm:pt>
    <dgm:pt modelId="{3EA4334B-4BED-4FDD-A25B-D013F49707D2}" type="parTrans" cxnId="{98266CA3-D23D-4E01-94E2-45B2AE230E7D}">
      <dgm:prSet/>
      <dgm:spPr/>
      <dgm:t>
        <a:bodyPr/>
        <a:lstStyle/>
        <a:p>
          <a:endParaRPr lang="cs-CZ" sz="1800"/>
        </a:p>
      </dgm:t>
    </dgm:pt>
    <dgm:pt modelId="{4AFD71D3-A0F8-415A-BE39-D8CF3B092A9C}" type="sibTrans" cxnId="{98266CA3-D23D-4E01-94E2-45B2AE230E7D}">
      <dgm:prSet/>
      <dgm:spPr/>
      <dgm:t>
        <a:bodyPr/>
        <a:lstStyle/>
        <a:p>
          <a:endParaRPr lang="cs-CZ" sz="1800"/>
        </a:p>
      </dgm:t>
    </dgm:pt>
    <dgm:pt modelId="{DE440D5A-0757-4BB5-BD89-9CE661F27125}">
      <dgm:prSet phldrT="[Text]" custT="1"/>
      <dgm:spPr/>
      <dgm:t>
        <a:bodyPr/>
        <a:lstStyle/>
        <a:p>
          <a:pPr algn="ctr"/>
          <a:r>
            <a:rPr lang="cs-CZ" sz="1600" b="1" dirty="0" smtClean="0"/>
            <a:t>Finanční podpora</a:t>
          </a:r>
          <a:endParaRPr lang="cs-CZ" sz="1600" b="1" dirty="0"/>
        </a:p>
      </dgm:t>
    </dgm:pt>
    <dgm:pt modelId="{B31596CA-13DD-43DF-8309-EA0CDB91BCE8}" type="parTrans" cxnId="{8C2FB884-667B-4DF4-A3A9-13B1AFF0ED89}">
      <dgm:prSet/>
      <dgm:spPr/>
      <dgm:t>
        <a:bodyPr/>
        <a:lstStyle/>
        <a:p>
          <a:endParaRPr lang="cs-CZ" sz="1800"/>
        </a:p>
      </dgm:t>
    </dgm:pt>
    <dgm:pt modelId="{6BD3FAB6-5289-4E51-96B0-38C6DB4F8D3D}" type="sibTrans" cxnId="{8C2FB884-667B-4DF4-A3A9-13B1AFF0ED89}">
      <dgm:prSet/>
      <dgm:spPr/>
      <dgm:t>
        <a:bodyPr/>
        <a:lstStyle/>
        <a:p>
          <a:endParaRPr lang="cs-CZ" sz="1800"/>
        </a:p>
      </dgm:t>
    </dgm:pt>
    <dgm:pt modelId="{153B1C68-2564-45AE-A827-74779CEA205E}">
      <dgm:prSet phldrT="[Text]" custT="1"/>
      <dgm:spPr/>
      <dgm:t>
        <a:bodyPr/>
        <a:lstStyle/>
        <a:p>
          <a:r>
            <a:rPr lang="cs-CZ" sz="1200" dirty="0" smtClean="0"/>
            <a:t>investiční pobídky, strukturální fondy EU, příspěvky úřadů práce …</a:t>
          </a:r>
          <a:endParaRPr lang="cs-CZ" sz="1200" dirty="0"/>
        </a:p>
      </dgm:t>
    </dgm:pt>
    <dgm:pt modelId="{AAFEB8B1-FE36-435C-8FC3-2CEC699B4AFB}" type="parTrans" cxnId="{B1215013-ED10-4615-8774-5268BAFAF879}">
      <dgm:prSet/>
      <dgm:spPr/>
      <dgm:t>
        <a:bodyPr/>
        <a:lstStyle/>
        <a:p>
          <a:endParaRPr lang="cs-CZ" sz="1800"/>
        </a:p>
      </dgm:t>
    </dgm:pt>
    <dgm:pt modelId="{553FF28E-40EF-45C2-8B0E-78459A655ECF}" type="sibTrans" cxnId="{B1215013-ED10-4615-8774-5268BAFAF879}">
      <dgm:prSet/>
      <dgm:spPr/>
      <dgm:t>
        <a:bodyPr/>
        <a:lstStyle/>
        <a:p>
          <a:endParaRPr lang="cs-CZ" sz="1800"/>
        </a:p>
      </dgm:t>
    </dgm:pt>
    <dgm:pt modelId="{5BED4231-0FBA-41F9-9C27-D4ED53905BFE}">
      <dgm:prSet phldrT="[Text]" custT="1"/>
      <dgm:spPr/>
      <dgm:t>
        <a:bodyPr/>
        <a:lstStyle/>
        <a:p>
          <a:pPr algn="ctr"/>
          <a:r>
            <a:rPr lang="cs-CZ" sz="1600" b="1" dirty="0" smtClean="0"/>
            <a:t>Legislativní a povolovací procesy</a:t>
          </a:r>
          <a:endParaRPr lang="cs-CZ" sz="1600" b="1" dirty="0"/>
        </a:p>
      </dgm:t>
    </dgm:pt>
    <dgm:pt modelId="{BAF7B2E4-D77F-4689-B234-DF08DC8EC438}" type="parTrans" cxnId="{B465AF87-A302-49DC-9805-40796DC8B537}">
      <dgm:prSet/>
      <dgm:spPr/>
      <dgm:t>
        <a:bodyPr/>
        <a:lstStyle/>
        <a:p>
          <a:endParaRPr lang="cs-CZ" sz="1800"/>
        </a:p>
      </dgm:t>
    </dgm:pt>
    <dgm:pt modelId="{00002850-318E-40CB-B869-68E833CB2682}" type="sibTrans" cxnId="{B465AF87-A302-49DC-9805-40796DC8B537}">
      <dgm:prSet/>
      <dgm:spPr/>
      <dgm:t>
        <a:bodyPr/>
        <a:lstStyle/>
        <a:p>
          <a:endParaRPr lang="cs-CZ" sz="1800"/>
        </a:p>
      </dgm:t>
    </dgm:pt>
    <dgm:pt modelId="{2B073C7D-48E9-4CCB-868A-748CA3CD364E}">
      <dgm:prSet phldrT="[Text]" custT="1"/>
      <dgm:spPr/>
      <dgm:t>
        <a:bodyPr/>
        <a:lstStyle/>
        <a:p>
          <a:r>
            <a:rPr lang="cs-CZ" sz="1200" dirty="0" smtClean="0"/>
            <a:t>víza, pracovní povolení, založení společnosti, povolovací procesy, územní a stavební řízení …</a:t>
          </a:r>
          <a:endParaRPr lang="cs-CZ" sz="1200" dirty="0"/>
        </a:p>
      </dgm:t>
    </dgm:pt>
    <dgm:pt modelId="{770F7E88-45CA-47A0-B0E2-EA4A5DB4D355}" type="parTrans" cxnId="{BC4A4F47-1E04-40A3-8239-33977755DFCB}">
      <dgm:prSet/>
      <dgm:spPr/>
      <dgm:t>
        <a:bodyPr/>
        <a:lstStyle/>
        <a:p>
          <a:endParaRPr lang="cs-CZ" sz="1800"/>
        </a:p>
      </dgm:t>
    </dgm:pt>
    <dgm:pt modelId="{68FA9569-AE4B-47B1-A553-39C86F87A656}" type="sibTrans" cxnId="{BC4A4F47-1E04-40A3-8239-33977755DFCB}">
      <dgm:prSet/>
      <dgm:spPr/>
      <dgm:t>
        <a:bodyPr/>
        <a:lstStyle/>
        <a:p>
          <a:endParaRPr lang="cs-CZ" sz="1800"/>
        </a:p>
      </dgm:t>
    </dgm:pt>
    <dgm:pt modelId="{6CA0EAFE-0BF9-4F0C-B300-9E02370223EE}">
      <dgm:prSet custT="1"/>
      <dgm:spPr/>
      <dgm:t>
        <a:bodyPr/>
        <a:lstStyle/>
        <a:p>
          <a:pPr algn="ctr"/>
          <a:r>
            <a:rPr lang="cs-CZ" sz="1600" b="1" dirty="0" smtClean="0"/>
            <a:t>Lidské zdroje</a:t>
          </a:r>
          <a:endParaRPr lang="cs-CZ" sz="1600" b="1" dirty="0"/>
        </a:p>
      </dgm:t>
    </dgm:pt>
    <dgm:pt modelId="{D74E1490-8193-4D05-BAFC-75133F93188C}" type="parTrans" cxnId="{4C264D2F-834D-4C81-8058-8E3E98BE89A0}">
      <dgm:prSet/>
      <dgm:spPr/>
      <dgm:t>
        <a:bodyPr/>
        <a:lstStyle/>
        <a:p>
          <a:endParaRPr lang="cs-CZ" sz="1800"/>
        </a:p>
      </dgm:t>
    </dgm:pt>
    <dgm:pt modelId="{E9704A2A-D6AC-4496-ACB1-E7431ADDA223}" type="sibTrans" cxnId="{4C264D2F-834D-4C81-8058-8E3E98BE89A0}">
      <dgm:prSet/>
      <dgm:spPr/>
      <dgm:t>
        <a:bodyPr/>
        <a:lstStyle/>
        <a:p>
          <a:endParaRPr lang="cs-CZ" sz="1800"/>
        </a:p>
      </dgm:t>
    </dgm:pt>
    <dgm:pt modelId="{E72B810E-7004-4DFB-A5EE-AAE67F171A4D}">
      <dgm:prSet custT="1"/>
      <dgm:spPr/>
      <dgm:t>
        <a:bodyPr/>
        <a:lstStyle/>
        <a:p>
          <a:r>
            <a:rPr lang="cs-CZ" sz="1200" dirty="0" smtClean="0"/>
            <a:t>úřady práce a aktivní politika zaměstnanosti, technické vzdělávání, cizí jazyky, spolupráce podniků se školami …</a:t>
          </a:r>
          <a:endParaRPr lang="cs-CZ" sz="1200" dirty="0"/>
        </a:p>
      </dgm:t>
    </dgm:pt>
    <dgm:pt modelId="{89455D64-E44B-427A-BE84-2FEDC268975F}" type="parTrans" cxnId="{288F5791-ABEC-4A93-B96C-9DBD1543A07C}">
      <dgm:prSet/>
      <dgm:spPr/>
      <dgm:t>
        <a:bodyPr/>
        <a:lstStyle/>
        <a:p>
          <a:endParaRPr lang="cs-CZ" sz="1800"/>
        </a:p>
      </dgm:t>
    </dgm:pt>
    <dgm:pt modelId="{E7CB783B-3E38-4952-BD2B-E15A60DFD68E}" type="sibTrans" cxnId="{288F5791-ABEC-4A93-B96C-9DBD1543A07C}">
      <dgm:prSet/>
      <dgm:spPr/>
      <dgm:t>
        <a:bodyPr/>
        <a:lstStyle/>
        <a:p>
          <a:endParaRPr lang="cs-CZ" sz="1800"/>
        </a:p>
      </dgm:t>
    </dgm:pt>
    <dgm:pt modelId="{C4CA1827-DB9D-48F6-B1EC-4A0F5021949A}">
      <dgm:prSet custT="1"/>
      <dgm:spPr/>
      <dgm:t>
        <a:bodyPr/>
        <a:lstStyle/>
        <a:p>
          <a:pPr algn="ctr"/>
          <a:r>
            <a:rPr lang="cs-CZ" sz="1600" b="1" dirty="0" smtClean="0"/>
            <a:t>Infrastruktura</a:t>
          </a:r>
          <a:endParaRPr lang="cs-CZ" sz="1600" b="1" dirty="0"/>
        </a:p>
      </dgm:t>
    </dgm:pt>
    <dgm:pt modelId="{24E8A680-531F-4333-B493-A9C99E7C3B22}" type="parTrans" cxnId="{03B7919C-B3E7-4E7A-B28C-FCE7C12D376E}">
      <dgm:prSet/>
      <dgm:spPr/>
      <dgm:t>
        <a:bodyPr/>
        <a:lstStyle/>
        <a:p>
          <a:endParaRPr lang="cs-CZ" sz="1800"/>
        </a:p>
      </dgm:t>
    </dgm:pt>
    <dgm:pt modelId="{413E86C6-89E1-40BE-BF2C-38076A9C8A90}" type="sibTrans" cxnId="{03B7919C-B3E7-4E7A-B28C-FCE7C12D376E}">
      <dgm:prSet/>
      <dgm:spPr/>
      <dgm:t>
        <a:bodyPr/>
        <a:lstStyle/>
        <a:p>
          <a:endParaRPr lang="cs-CZ" sz="1800"/>
        </a:p>
      </dgm:t>
    </dgm:pt>
    <dgm:pt modelId="{BF737B91-A1B8-4619-809B-E07DFF279325}">
      <dgm:prSet custT="1"/>
      <dgm:spPr/>
      <dgm:t>
        <a:bodyPr/>
        <a:lstStyle/>
        <a:p>
          <a:r>
            <a:rPr lang="cs-CZ" sz="1200" dirty="0" smtClean="0"/>
            <a:t>elektrická energie a plyn, nemovitosti, dopravní infrastruktura, telekomunikace …</a:t>
          </a:r>
          <a:endParaRPr lang="cs-CZ" sz="1200" dirty="0"/>
        </a:p>
      </dgm:t>
    </dgm:pt>
    <dgm:pt modelId="{4323F936-315F-41B7-9F95-7C6BBDB4E7F2}" type="parTrans" cxnId="{16EC4475-B5EF-4E10-9547-8F9F27B94528}">
      <dgm:prSet/>
      <dgm:spPr/>
      <dgm:t>
        <a:bodyPr/>
        <a:lstStyle/>
        <a:p>
          <a:endParaRPr lang="cs-CZ" sz="1800"/>
        </a:p>
      </dgm:t>
    </dgm:pt>
    <dgm:pt modelId="{EA2BB405-347B-43CE-9B67-943A96F41E08}" type="sibTrans" cxnId="{16EC4475-B5EF-4E10-9547-8F9F27B94528}">
      <dgm:prSet/>
      <dgm:spPr/>
      <dgm:t>
        <a:bodyPr/>
        <a:lstStyle/>
        <a:p>
          <a:endParaRPr lang="cs-CZ" sz="1800"/>
        </a:p>
      </dgm:t>
    </dgm:pt>
    <dgm:pt modelId="{AFC6FD5A-E84A-474D-B86C-8D0CEE8E4C1B}">
      <dgm:prSet custT="1"/>
      <dgm:spPr/>
      <dgm:t>
        <a:bodyPr/>
        <a:lstStyle/>
        <a:p>
          <a:pPr algn="ctr"/>
          <a:r>
            <a:rPr lang="cs-CZ" sz="1600" b="1" dirty="0" smtClean="0"/>
            <a:t>Partnerství</a:t>
          </a:r>
          <a:endParaRPr lang="cs-CZ" sz="1600" b="1" dirty="0"/>
        </a:p>
      </dgm:t>
    </dgm:pt>
    <dgm:pt modelId="{24500946-09CE-481A-972A-72CBEEF6E3AD}" type="parTrans" cxnId="{9D706FE6-0B5D-4ACB-97DE-E487539C3537}">
      <dgm:prSet/>
      <dgm:spPr/>
      <dgm:t>
        <a:bodyPr/>
        <a:lstStyle/>
        <a:p>
          <a:endParaRPr lang="cs-CZ" sz="1800"/>
        </a:p>
      </dgm:t>
    </dgm:pt>
    <dgm:pt modelId="{93DBEB87-BD14-4AF8-BA71-1D36685B85BA}" type="sibTrans" cxnId="{9D706FE6-0B5D-4ACB-97DE-E487539C3537}">
      <dgm:prSet/>
      <dgm:spPr/>
      <dgm:t>
        <a:bodyPr/>
        <a:lstStyle/>
        <a:p>
          <a:endParaRPr lang="cs-CZ" sz="1800"/>
        </a:p>
      </dgm:t>
    </dgm:pt>
    <dgm:pt modelId="{99163DC2-6726-454A-AA97-D1A0A85BDACA}">
      <dgm:prSet custT="1"/>
      <dgm:spPr/>
      <dgm:t>
        <a:bodyPr/>
        <a:lstStyle/>
        <a:p>
          <a:r>
            <a:rPr lang="cs-CZ" sz="1200" dirty="0" err="1" smtClean="0"/>
            <a:t>sourcing</a:t>
          </a:r>
          <a:r>
            <a:rPr lang="cs-CZ" sz="1200" dirty="0" smtClean="0"/>
            <a:t>, akvizice, výzkum na vysokých školách a technologický transfer …</a:t>
          </a:r>
          <a:endParaRPr lang="cs-CZ" sz="1200" dirty="0"/>
        </a:p>
      </dgm:t>
    </dgm:pt>
    <dgm:pt modelId="{F0451F54-5B1B-4196-887F-1DE550ADBD80}" type="parTrans" cxnId="{5A031074-F767-4938-A3D3-803F0536AF42}">
      <dgm:prSet/>
      <dgm:spPr/>
      <dgm:t>
        <a:bodyPr/>
        <a:lstStyle/>
        <a:p>
          <a:endParaRPr lang="cs-CZ" sz="1800"/>
        </a:p>
      </dgm:t>
    </dgm:pt>
    <dgm:pt modelId="{7F235BC2-5B79-4DC3-805B-31AFD3FF7AFD}" type="sibTrans" cxnId="{5A031074-F767-4938-A3D3-803F0536AF42}">
      <dgm:prSet/>
      <dgm:spPr/>
      <dgm:t>
        <a:bodyPr/>
        <a:lstStyle/>
        <a:p>
          <a:endParaRPr lang="cs-CZ" sz="1800"/>
        </a:p>
      </dgm:t>
    </dgm:pt>
    <dgm:pt modelId="{C4C46B1A-E98C-4B5B-ABAB-A57112D86705}">
      <dgm:prSet custT="1"/>
      <dgm:spPr/>
      <dgm:t>
        <a:bodyPr/>
        <a:lstStyle/>
        <a:p>
          <a:pPr algn="ctr"/>
          <a:r>
            <a:rPr lang="cs-CZ" sz="1600" b="1" dirty="0" smtClean="0"/>
            <a:t>Přístup k zahraničním trhům</a:t>
          </a:r>
          <a:endParaRPr lang="cs-CZ" sz="1600" b="1" dirty="0"/>
        </a:p>
      </dgm:t>
    </dgm:pt>
    <dgm:pt modelId="{83CD63DE-C6D1-4542-9C53-6CBE5FE905CB}" type="parTrans" cxnId="{82FA0035-2103-4B0A-91E7-7F141DE00F82}">
      <dgm:prSet/>
      <dgm:spPr/>
      <dgm:t>
        <a:bodyPr/>
        <a:lstStyle/>
        <a:p>
          <a:endParaRPr lang="cs-CZ" sz="1800"/>
        </a:p>
      </dgm:t>
    </dgm:pt>
    <dgm:pt modelId="{43259E80-8E98-4EBE-B46B-5C323D67050B}" type="sibTrans" cxnId="{82FA0035-2103-4B0A-91E7-7F141DE00F82}">
      <dgm:prSet/>
      <dgm:spPr/>
      <dgm:t>
        <a:bodyPr/>
        <a:lstStyle/>
        <a:p>
          <a:endParaRPr lang="cs-CZ" sz="1800"/>
        </a:p>
      </dgm:t>
    </dgm:pt>
    <dgm:pt modelId="{A48F6193-F891-45E2-8979-50F70BE3AA24}">
      <dgm:prSet custT="1"/>
      <dgm:spPr/>
      <dgm:t>
        <a:bodyPr/>
        <a:lstStyle/>
        <a:p>
          <a:r>
            <a:rPr lang="cs-CZ" sz="1200" dirty="0" smtClean="0"/>
            <a:t>zastoupení v zahraničí, společný marketing – zahraniční cesty, veletrhy, semináře, jednotná značka …</a:t>
          </a:r>
          <a:endParaRPr lang="cs-CZ" sz="1200" dirty="0"/>
        </a:p>
      </dgm:t>
    </dgm:pt>
    <dgm:pt modelId="{E9241159-4C00-4501-A8D9-C6B0FFBEA250}" type="parTrans" cxnId="{880565A0-6690-4E90-9B7B-07A58E09EC8E}">
      <dgm:prSet/>
      <dgm:spPr/>
      <dgm:t>
        <a:bodyPr/>
        <a:lstStyle/>
        <a:p>
          <a:endParaRPr lang="cs-CZ" sz="1800"/>
        </a:p>
      </dgm:t>
    </dgm:pt>
    <dgm:pt modelId="{A646BBD2-3121-4C78-AED9-E63D71B69C59}" type="sibTrans" cxnId="{880565A0-6690-4E90-9B7B-07A58E09EC8E}">
      <dgm:prSet/>
      <dgm:spPr/>
      <dgm:t>
        <a:bodyPr/>
        <a:lstStyle/>
        <a:p>
          <a:endParaRPr lang="cs-CZ" sz="1800"/>
        </a:p>
      </dgm:t>
    </dgm:pt>
    <dgm:pt modelId="{8B406EC3-DE4A-41D3-8ED5-47CE0BF7449E}" type="pres">
      <dgm:prSet presAssocID="{F0C84E75-E88A-4F5F-979D-080A374F98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F23AA55-FA99-4CDD-A0DE-D5BB5310E5AF}" type="pres">
      <dgm:prSet presAssocID="{41FEDE2D-1DA1-434E-8BA1-68CBC211E96C}" presName="linNode" presStyleCnt="0"/>
      <dgm:spPr/>
    </dgm:pt>
    <dgm:pt modelId="{502B6C6D-C889-4B3A-88E2-2E8C2A96C3C3}" type="pres">
      <dgm:prSet presAssocID="{41FEDE2D-1DA1-434E-8BA1-68CBC211E96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E5B8A1-5101-43A3-BDE0-4BB8D9E00AB9}" type="pres">
      <dgm:prSet presAssocID="{41FEDE2D-1DA1-434E-8BA1-68CBC211E96C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FFEDAF-72CF-44D1-B86E-5DDD797E983B}" type="pres">
      <dgm:prSet presAssocID="{6FCE600D-9B04-4380-BF78-1614BF9BA79B}" presName="sp" presStyleCnt="0"/>
      <dgm:spPr/>
    </dgm:pt>
    <dgm:pt modelId="{225BCA9A-AFCE-4213-94D3-970964D3F60F}" type="pres">
      <dgm:prSet presAssocID="{DE440D5A-0757-4BB5-BD89-9CE661F27125}" presName="linNode" presStyleCnt="0"/>
      <dgm:spPr/>
    </dgm:pt>
    <dgm:pt modelId="{EE5CC886-4E5A-4772-B026-02E77A245729}" type="pres">
      <dgm:prSet presAssocID="{DE440D5A-0757-4BB5-BD89-9CE661F27125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2AAA78-C7A8-4054-A4BA-C3529E4CE5B8}" type="pres">
      <dgm:prSet presAssocID="{DE440D5A-0757-4BB5-BD89-9CE661F27125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312CA3-6680-43BD-B32E-2634165EA8FA}" type="pres">
      <dgm:prSet presAssocID="{6BD3FAB6-5289-4E51-96B0-38C6DB4F8D3D}" presName="sp" presStyleCnt="0"/>
      <dgm:spPr/>
    </dgm:pt>
    <dgm:pt modelId="{414F6736-AC54-47A9-84F5-E74C101EF801}" type="pres">
      <dgm:prSet presAssocID="{5BED4231-0FBA-41F9-9C27-D4ED53905BFE}" presName="linNode" presStyleCnt="0"/>
      <dgm:spPr/>
    </dgm:pt>
    <dgm:pt modelId="{DD8FE852-2FA0-48BB-9A1F-F136AAB094FE}" type="pres">
      <dgm:prSet presAssocID="{5BED4231-0FBA-41F9-9C27-D4ED53905BFE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5658F5-5DF4-443E-A887-103FC9ED702D}" type="pres">
      <dgm:prSet presAssocID="{5BED4231-0FBA-41F9-9C27-D4ED53905BFE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73ECB6-A7CA-44F8-8E94-72D895E1131B}" type="pres">
      <dgm:prSet presAssocID="{00002850-318E-40CB-B869-68E833CB2682}" presName="sp" presStyleCnt="0"/>
      <dgm:spPr/>
    </dgm:pt>
    <dgm:pt modelId="{81528DC3-88EF-4831-8AFC-5C9DC55DD6DC}" type="pres">
      <dgm:prSet presAssocID="{6CA0EAFE-0BF9-4F0C-B300-9E02370223EE}" presName="linNode" presStyleCnt="0"/>
      <dgm:spPr/>
    </dgm:pt>
    <dgm:pt modelId="{CDFA97D3-0ACF-416B-A96D-FEEA98F11CAD}" type="pres">
      <dgm:prSet presAssocID="{6CA0EAFE-0BF9-4F0C-B300-9E02370223EE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F79311-150B-4FF2-8A8C-A194EF3020FB}" type="pres">
      <dgm:prSet presAssocID="{6CA0EAFE-0BF9-4F0C-B300-9E02370223EE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2C3548-4F65-4ED2-8C17-DA60D86F29EB}" type="pres">
      <dgm:prSet presAssocID="{E9704A2A-D6AC-4496-ACB1-E7431ADDA223}" presName="sp" presStyleCnt="0"/>
      <dgm:spPr/>
    </dgm:pt>
    <dgm:pt modelId="{CAD2F8DE-9B46-4D81-AE8B-0936F06E1C8B}" type="pres">
      <dgm:prSet presAssocID="{C4CA1827-DB9D-48F6-B1EC-4A0F5021949A}" presName="linNode" presStyleCnt="0"/>
      <dgm:spPr/>
    </dgm:pt>
    <dgm:pt modelId="{FD6DD489-596E-4EB6-BB88-121B39FC1890}" type="pres">
      <dgm:prSet presAssocID="{C4CA1827-DB9D-48F6-B1EC-4A0F5021949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F8C382-ABAD-4CA6-8CA5-488D74203C23}" type="pres">
      <dgm:prSet presAssocID="{C4CA1827-DB9D-48F6-B1EC-4A0F5021949A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922679-7F31-4B69-8F32-864784C394F8}" type="pres">
      <dgm:prSet presAssocID="{413E86C6-89E1-40BE-BF2C-38076A9C8A90}" presName="sp" presStyleCnt="0"/>
      <dgm:spPr/>
    </dgm:pt>
    <dgm:pt modelId="{CFCCD963-DC27-45EF-9462-06ABAE98B063}" type="pres">
      <dgm:prSet presAssocID="{AFC6FD5A-E84A-474D-B86C-8D0CEE8E4C1B}" presName="linNode" presStyleCnt="0"/>
      <dgm:spPr/>
    </dgm:pt>
    <dgm:pt modelId="{98A0124C-F5A3-4598-BC6D-E9007F5FFAE1}" type="pres">
      <dgm:prSet presAssocID="{AFC6FD5A-E84A-474D-B86C-8D0CEE8E4C1B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10C3E7-0BB9-4049-B496-D1ADCEC1FC4A}" type="pres">
      <dgm:prSet presAssocID="{AFC6FD5A-E84A-474D-B86C-8D0CEE8E4C1B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971B57-DDFA-4B91-B35E-EFF78967F99E}" type="pres">
      <dgm:prSet presAssocID="{93DBEB87-BD14-4AF8-BA71-1D36685B85BA}" presName="sp" presStyleCnt="0"/>
      <dgm:spPr/>
    </dgm:pt>
    <dgm:pt modelId="{369E49B2-BDBA-4C2B-8BC7-255907F714A0}" type="pres">
      <dgm:prSet presAssocID="{C4C46B1A-E98C-4B5B-ABAB-A57112D86705}" presName="linNode" presStyleCnt="0"/>
      <dgm:spPr/>
    </dgm:pt>
    <dgm:pt modelId="{21D62075-053A-497C-8A70-F9B33206E3EC}" type="pres">
      <dgm:prSet presAssocID="{C4C46B1A-E98C-4B5B-ABAB-A57112D86705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F73E4D-5592-4C0B-93F0-4EBD1222B48D}" type="pres">
      <dgm:prSet presAssocID="{C4C46B1A-E98C-4B5B-ABAB-A57112D86705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4BB1B0-77BC-4B30-9CDF-7C344E27737B}" srcId="{F0C84E75-E88A-4F5F-979D-080A374F98B1}" destId="{41FEDE2D-1DA1-434E-8BA1-68CBC211E96C}" srcOrd="0" destOrd="0" parTransId="{7EA832F6-26C4-4F1D-B613-97485475C405}" sibTransId="{6FCE600D-9B04-4380-BF78-1614BF9BA79B}"/>
    <dgm:cxn modelId="{16EC4475-B5EF-4E10-9547-8F9F27B94528}" srcId="{C4CA1827-DB9D-48F6-B1EC-4A0F5021949A}" destId="{BF737B91-A1B8-4619-809B-E07DFF279325}" srcOrd="0" destOrd="0" parTransId="{4323F936-315F-41B7-9F95-7C6BBDB4E7F2}" sibTransId="{EA2BB405-347B-43CE-9B67-943A96F41E08}"/>
    <dgm:cxn modelId="{122C037C-922E-4BE0-B892-41EC85420DCB}" type="presOf" srcId="{C4CA1827-DB9D-48F6-B1EC-4A0F5021949A}" destId="{FD6DD489-596E-4EB6-BB88-121B39FC1890}" srcOrd="0" destOrd="0" presId="urn:microsoft.com/office/officeart/2005/8/layout/vList5"/>
    <dgm:cxn modelId="{5A031074-F767-4938-A3D3-803F0536AF42}" srcId="{AFC6FD5A-E84A-474D-B86C-8D0CEE8E4C1B}" destId="{99163DC2-6726-454A-AA97-D1A0A85BDACA}" srcOrd="0" destOrd="0" parTransId="{F0451F54-5B1B-4196-887F-1DE550ADBD80}" sibTransId="{7F235BC2-5B79-4DC3-805B-31AFD3FF7AFD}"/>
    <dgm:cxn modelId="{B465AF87-A302-49DC-9805-40796DC8B537}" srcId="{F0C84E75-E88A-4F5F-979D-080A374F98B1}" destId="{5BED4231-0FBA-41F9-9C27-D4ED53905BFE}" srcOrd="2" destOrd="0" parTransId="{BAF7B2E4-D77F-4689-B234-DF08DC8EC438}" sibTransId="{00002850-318E-40CB-B869-68E833CB2682}"/>
    <dgm:cxn modelId="{288F5791-ABEC-4A93-B96C-9DBD1543A07C}" srcId="{6CA0EAFE-0BF9-4F0C-B300-9E02370223EE}" destId="{E72B810E-7004-4DFB-A5EE-AAE67F171A4D}" srcOrd="0" destOrd="0" parTransId="{89455D64-E44B-427A-BE84-2FEDC268975F}" sibTransId="{E7CB783B-3E38-4952-BD2B-E15A60DFD68E}"/>
    <dgm:cxn modelId="{B1215013-ED10-4615-8774-5268BAFAF879}" srcId="{DE440D5A-0757-4BB5-BD89-9CE661F27125}" destId="{153B1C68-2564-45AE-A827-74779CEA205E}" srcOrd="0" destOrd="0" parTransId="{AAFEB8B1-FE36-435C-8FC3-2CEC699B4AFB}" sibTransId="{553FF28E-40EF-45C2-8B0E-78459A655ECF}"/>
    <dgm:cxn modelId="{98266CA3-D23D-4E01-94E2-45B2AE230E7D}" srcId="{41FEDE2D-1DA1-434E-8BA1-68CBC211E96C}" destId="{0235D063-05AA-4A7C-BE4A-20BE79F44A5E}" srcOrd="0" destOrd="0" parTransId="{3EA4334B-4BED-4FDD-A25B-D013F49707D2}" sibTransId="{4AFD71D3-A0F8-415A-BE39-D8CF3B092A9C}"/>
    <dgm:cxn modelId="{BC4A4F47-1E04-40A3-8239-33977755DFCB}" srcId="{5BED4231-0FBA-41F9-9C27-D4ED53905BFE}" destId="{2B073C7D-48E9-4CCB-868A-748CA3CD364E}" srcOrd="0" destOrd="0" parTransId="{770F7E88-45CA-47A0-B0E2-EA4A5DB4D355}" sibTransId="{68FA9569-AE4B-47B1-A553-39C86F87A656}"/>
    <dgm:cxn modelId="{765EBA33-5FC1-4F4B-8AAB-410DD12E3DA8}" type="presOf" srcId="{6CA0EAFE-0BF9-4F0C-B300-9E02370223EE}" destId="{CDFA97D3-0ACF-416B-A96D-FEEA98F11CAD}" srcOrd="0" destOrd="0" presId="urn:microsoft.com/office/officeart/2005/8/layout/vList5"/>
    <dgm:cxn modelId="{62F0FF1F-98C3-4E28-8D6D-37F9B1AECA47}" type="presOf" srcId="{E72B810E-7004-4DFB-A5EE-AAE67F171A4D}" destId="{88F79311-150B-4FF2-8A8C-A194EF3020FB}" srcOrd="0" destOrd="0" presId="urn:microsoft.com/office/officeart/2005/8/layout/vList5"/>
    <dgm:cxn modelId="{03B7919C-B3E7-4E7A-B28C-FCE7C12D376E}" srcId="{F0C84E75-E88A-4F5F-979D-080A374F98B1}" destId="{C4CA1827-DB9D-48F6-B1EC-4A0F5021949A}" srcOrd="4" destOrd="0" parTransId="{24E8A680-531F-4333-B493-A9C99E7C3B22}" sibTransId="{413E86C6-89E1-40BE-BF2C-38076A9C8A90}"/>
    <dgm:cxn modelId="{7432791C-90D1-4A81-BD62-53290A03EC56}" type="presOf" srcId="{F0C84E75-E88A-4F5F-979D-080A374F98B1}" destId="{8B406EC3-DE4A-41D3-8ED5-47CE0BF7449E}" srcOrd="0" destOrd="0" presId="urn:microsoft.com/office/officeart/2005/8/layout/vList5"/>
    <dgm:cxn modelId="{8C2FB884-667B-4DF4-A3A9-13B1AFF0ED89}" srcId="{F0C84E75-E88A-4F5F-979D-080A374F98B1}" destId="{DE440D5A-0757-4BB5-BD89-9CE661F27125}" srcOrd="1" destOrd="0" parTransId="{B31596CA-13DD-43DF-8309-EA0CDB91BCE8}" sibTransId="{6BD3FAB6-5289-4E51-96B0-38C6DB4F8D3D}"/>
    <dgm:cxn modelId="{268B8906-2933-4285-B792-54CA3D1B57E9}" type="presOf" srcId="{A48F6193-F891-45E2-8979-50F70BE3AA24}" destId="{62F73E4D-5592-4C0B-93F0-4EBD1222B48D}" srcOrd="0" destOrd="0" presId="urn:microsoft.com/office/officeart/2005/8/layout/vList5"/>
    <dgm:cxn modelId="{880565A0-6690-4E90-9B7B-07A58E09EC8E}" srcId="{C4C46B1A-E98C-4B5B-ABAB-A57112D86705}" destId="{A48F6193-F891-45E2-8979-50F70BE3AA24}" srcOrd="0" destOrd="0" parTransId="{E9241159-4C00-4501-A8D9-C6B0FFBEA250}" sibTransId="{A646BBD2-3121-4C78-AED9-E63D71B69C59}"/>
    <dgm:cxn modelId="{65103845-EBA0-4453-B72D-C4629F36221C}" type="presOf" srcId="{2B073C7D-48E9-4CCB-868A-748CA3CD364E}" destId="{485658F5-5DF4-443E-A887-103FC9ED702D}" srcOrd="0" destOrd="0" presId="urn:microsoft.com/office/officeart/2005/8/layout/vList5"/>
    <dgm:cxn modelId="{0AEDE8F9-5705-4748-A3B3-D7E136A9723C}" type="presOf" srcId="{BF737B91-A1B8-4619-809B-E07DFF279325}" destId="{E1F8C382-ABAD-4CA6-8CA5-488D74203C23}" srcOrd="0" destOrd="0" presId="urn:microsoft.com/office/officeart/2005/8/layout/vList5"/>
    <dgm:cxn modelId="{CBA86923-0D87-43DD-ACBC-ED93F332A31E}" type="presOf" srcId="{0235D063-05AA-4A7C-BE4A-20BE79F44A5E}" destId="{95E5B8A1-5101-43A3-BDE0-4BB8D9E00AB9}" srcOrd="0" destOrd="0" presId="urn:microsoft.com/office/officeart/2005/8/layout/vList5"/>
    <dgm:cxn modelId="{4C264D2F-834D-4C81-8058-8E3E98BE89A0}" srcId="{F0C84E75-E88A-4F5F-979D-080A374F98B1}" destId="{6CA0EAFE-0BF9-4F0C-B300-9E02370223EE}" srcOrd="3" destOrd="0" parTransId="{D74E1490-8193-4D05-BAFC-75133F93188C}" sibTransId="{E9704A2A-D6AC-4496-ACB1-E7431ADDA223}"/>
    <dgm:cxn modelId="{F781CEA3-1997-42EC-B311-CD070899FB23}" type="presOf" srcId="{AFC6FD5A-E84A-474D-B86C-8D0CEE8E4C1B}" destId="{98A0124C-F5A3-4598-BC6D-E9007F5FFAE1}" srcOrd="0" destOrd="0" presId="urn:microsoft.com/office/officeart/2005/8/layout/vList5"/>
    <dgm:cxn modelId="{80F2E97E-F32F-480D-8539-EE5CD461BA81}" type="presOf" srcId="{153B1C68-2564-45AE-A827-74779CEA205E}" destId="{B32AAA78-C7A8-4054-A4BA-C3529E4CE5B8}" srcOrd="0" destOrd="0" presId="urn:microsoft.com/office/officeart/2005/8/layout/vList5"/>
    <dgm:cxn modelId="{4941B3F0-7ABF-4DE8-8140-DDA2EBE9F2DE}" type="presOf" srcId="{C4C46B1A-E98C-4B5B-ABAB-A57112D86705}" destId="{21D62075-053A-497C-8A70-F9B33206E3EC}" srcOrd="0" destOrd="0" presId="urn:microsoft.com/office/officeart/2005/8/layout/vList5"/>
    <dgm:cxn modelId="{DF228C5F-78BC-4DA2-8D78-AB365C38F143}" type="presOf" srcId="{99163DC2-6726-454A-AA97-D1A0A85BDACA}" destId="{2410C3E7-0BB9-4049-B496-D1ADCEC1FC4A}" srcOrd="0" destOrd="0" presId="urn:microsoft.com/office/officeart/2005/8/layout/vList5"/>
    <dgm:cxn modelId="{4ED06E7F-8D32-4A1A-9B00-3C0DA6CB83C0}" type="presOf" srcId="{5BED4231-0FBA-41F9-9C27-D4ED53905BFE}" destId="{DD8FE852-2FA0-48BB-9A1F-F136AAB094FE}" srcOrd="0" destOrd="0" presId="urn:microsoft.com/office/officeart/2005/8/layout/vList5"/>
    <dgm:cxn modelId="{CCBD0E6A-42E6-4F6E-B2B3-1DEC59436A29}" type="presOf" srcId="{DE440D5A-0757-4BB5-BD89-9CE661F27125}" destId="{EE5CC886-4E5A-4772-B026-02E77A245729}" srcOrd="0" destOrd="0" presId="urn:microsoft.com/office/officeart/2005/8/layout/vList5"/>
    <dgm:cxn modelId="{82FA0035-2103-4B0A-91E7-7F141DE00F82}" srcId="{F0C84E75-E88A-4F5F-979D-080A374F98B1}" destId="{C4C46B1A-E98C-4B5B-ABAB-A57112D86705}" srcOrd="6" destOrd="0" parTransId="{83CD63DE-C6D1-4542-9C53-6CBE5FE905CB}" sibTransId="{43259E80-8E98-4EBE-B46B-5C323D67050B}"/>
    <dgm:cxn modelId="{053C6F22-D2D9-404E-B994-02FC1938CE8F}" type="presOf" srcId="{41FEDE2D-1DA1-434E-8BA1-68CBC211E96C}" destId="{502B6C6D-C889-4B3A-88E2-2E8C2A96C3C3}" srcOrd="0" destOrd="0" presId="urn:microsoft.com/office/officeart/2005/8/layout/vList5"/>
    <dgm:cxn modelId="{9D706FE6-0B5D-4ACB-97DE-E487539C3537}" srcId="{F0C84E75-E88A-4F5F-979D-080A374F98B1}" destId="{AFC6FD5A-E84A-474D-B86C-8D0CEE8E4C1B}" srcOrd="5" destOrd="0" parTransId="{24500946-09CE-481A-972A-72CBEEF6E3AD}" sibTransId="{93DBEB87-BD14-4AF8-BA71-1D36685B85BA}"/>
    <dgm:cxn modelId="{557CAA36-B332-424D-9B50-CEB2CA1A212A}" type="presParOf" srcId="{8B406EC3-DE4A-41D3-8ED5-47CE0BF7449E}" destId="{8F23AA55-FA99-4CDD-A0DE-D5BB5310E5AF}" srcOrd="0" destOrd="0" presId="urn:microsoft.com/office/officeart/2005/8/layout/vList5"/>
    <dgm:cxn modelId="{696BEFC1-53B2-466D-8ABA-28785FD03DFD}" type="presParOf" srcId="{8F23AA55-FA99-4CDD-A0DE-D5BB5310E5AF}" destId="{502B6C6D-C889-4B3A-88E2-2E8C2A96C3C3}" srcOrd="0" destOrd="0" presId="urn:microsoft.com/office/officeart/2005/8/layout/vList5"/>
    <dgm:cxn modelId="{10767C1A-B22B-463B-9A6B-AE722CD8D426}" type="presParOf" srcId="{8F23AA55-FA99-4CDD-A0DE-D5BB5310E5AF}" destId="{95E5B8A1-5101-43A3-BDE0-4BB8D9E00AB9}" srcOrd="1" destOrd="0" presId="urn:microsoft.com/office/officeart/2005/8/layout/vList5"/>
    <dgm:cxn modelId="{B7DD43CA-572D-4D33-8C93-8229AE5BE3AB}" type="presParOf" srcId="{8B406EC3-DE4A-41D3-8ED5-47CE0BF7449E}" destId="{35FFEDAF-72CF-44D1-B86E-5DDD797E983B}" srcOrd="1" destOrd="0" presId="urn:microsoft.com/office/officeart/2005/8/layout/vList5"/>
    <dgm:cxn modelId="{AAE84EC0-968E-4FB1-B487-4F4A89F2CCA0}" type="presParOf" srcId="{8B406EC3-DE4A-41D3-8ED5-47CE0BF7449E}" destId="{225BCA9A-AFCE-4213-94D3-970964D3F60F}" srcOrd="2" destOrd="0" presId="urn:microsoft.com/office/officeart/2005/8/layout/vList5"/>
    <dgm:cxn modelId="{A4329D2E-DACC-40A0-9F99-D0188682D5CE}" type="presParOf" srcId="{225BCA9A-AFCE-4213-94D3-970964D3F60F}" destId="{EE5CC886-4E5A-4772-B026-02E77A245729}" srcOrd="0" destOrd="0" presId="urn:microsoft.com/office/officeart/2005/8/layout/vList5"/>
    <dgm:cxn modelId="{C95B0FD5-1170-4FD9-939E-C26D25D97F72}" type="presParOf" srcId="{225BCA9A-AFCE-4213-94D3-970964D3F60F}" destId="{B32AAA78-C7A8-4054-A4BA-C3529E4CE5B8}" srcOrd="1" destOrd="0" presId="urn:microsoft.com/office/officeart/2005/8/layout/vList5"/>
    <dgm:cxn modelId="{743C055E-F946-4701-8B36-2844312D718A}" type="presParOf" srcId="{8B406EC3-DE4A-41D3-8ED5-47CE0BF7449E}" destId="{4B312CA3-6680-43BD-B32E-2634165EA8FA}" srcOrd="3" destOrd="0" presId="urn:microsoft.com/office/officeart/2005/8/layout/vList5"/>
    <dgm:cxn modelId="{FB7B8821-A0FF-4644-B651-073B876FC264}" type="presParOf" srcId="{8B406EC3-DE4A-41D3-8ED5-47CE0BF7449E}" destId="{414F6736-AC54-47A9-84F5-E74C101EF801}" srcOrd="4" destOrd="0" presId="urn:microsoft.com/office/officeart/2005/8/layout/vList5"/>
    <dgm:cxn modelId="{8A0E44D4-BF6A-4471-A21F-D2F8242047A8}" type="presParOf" srcId="{414F6736-AC54-47A9-84F5-E74C101EF801}" destId="{DD8FE852-2FA0-48BB-9A1F-F136AAB094FE}" srcOrd="0" destOrd="0" presId="urn:microsoft.com/office/officeart/2005/8/layout/vList5"/>
    <dgm:cxn modelId="{ED131D41-E33B-41BA-B98E-06E77FD8F83D}" type="presParOf" srcId="{414F6736-AC54-47A9-84F5-E74C101EF801}" destId="{485658F5-5DF4-443E-A887-103FC9ED702D}" srcOrd="1" destOrd="0" presId="urn:microsoft.com/office/officeart/2005/8/layout/vList5"/>
    <dgm:cxn modelId="{6C44C8C7-3C84-4F1C-A83F-9BD3C0011E08}" type="presParOf" srcId="{8B406EC3-DE4A-41D3-8ED5-47CE0BF7449E}" destId="{7073ECB6-A7CA-44F8-8E94-72D895E1131B}" srcOrd="5" destOrd="0" presId="urn:microsoft.com/office/officeart/2005/8/layout/vList5"/>
    <dgm:cxn modelId="{60AFE3EE-4463-42F8-B5A4-81FD3014D1E6}" type="presParOf" srcId="{8B406EC3-DE4A-41D3-8ED5-47CE0BF7449E}" destId="{81528DC3-88EF-4831-8AFC-5C9DC55DD6DC}" srcOrd="6" destOrd="0" presId="urn:microsoft.com/office/officeart/2005/8/layout/vList5"/>
    <dgm:cxn modelId="{CBA26B03-EDEC-4918-953A-F56D3CEBD09A}" type="presParOf" srcId="{81528DC3-88EF-4831-8AFC-5C9DC55DD6DC}" destId="{CDFA97D3-0ACF-416B-A96D-FEEA98F11CAD}" srcOrd="0" destOrd="0" presId="urn:microsoft.com/office/officeart/2005/8/layout/vList5"/>
    <dgm:cxn modelId="{811B517D-AC68-4776-80F6-FCAE389F11C5}" type="presParOf" srcId="{81528DC3-88EF-4831-8AFC-5C9DC55DD6DC}" destId="{88F79311-150B-4FF2-8A8C-A194EF3020FB}" srcOrd="1" destOrd="0" presId="urn:microsoft.com/office/officeart/2005/8/layout/vList5"/>
    <dgm:cxn modelId="{EA39B907-049F-4213-90E0-4DEC01B7A593}" type="presParOf" srcId="{8B406EC3-DE4A-41D3-8ED5-47CE0BF7449E}" destId="{A82C3548-4F65-4ED2-8C17-DA60D86F29EB}" srcOrd="7" destOrd="0" presId="urn:microsoft.com/office/officeart/2005/8/layout/vList5"/>
    <dgm:cxn modelId="{43360634-9ADF-4FB1-812C-69490688D99B}" type="presParOf" srcId="{8B406EC3-DE4A-41D3-8ED5-47CE0BF7449E}" destId="{CAD2F8DE-9B46-4D81-AE8B-0936F06E1C8B}" srcOrd="8" destOrd="0" presId="urn:microsoft.com/office/officeart/2005/8/layout/vList5"/>
    <dgm:cxn modelId="{ACBD3EEA-7E20-4A33-8063-B025BE227D11}" type="presParOf" srcId="{CAD2F8DE-9B46-4D81-AE8B-0936F06E1C8B}" destId="{FD6DD489-596E-4EB6-BB88-121B39FC1890}" srcOrd="0" destOrd="0" presId="urn:microsoft.com/office/officeart/2005/8/layout/vList5"/>
    <dgm:cxn modelId="{71655A19-91CE-4CF8-A286-126DE2D804CF}" type="presParOf" srcId="{CAD2F8DE-9B46-4D81-AE8B-0936F06E1C8B}" destId="{E1F8C382-ABAD-4CA6-8CA5-488D74203C23}" srcOrd="1" destOrd="0" presId="urn:microsoft.com/office/officeart/2005/8/layout/vList5"/>
    <dgm:cxn modelId="{511AFAC3-105A-40DA-873C-04582B7895D1}" type="presParOf" srcId="{8B406EC3-DE4A-41D3-8ED5-47CE0BF7449E}" destId="{9E922679-7F31-4B69-8F32-864784C394F8}" srcOrd="9" destOrd="0" presId="urn:microsoft.com/office/officeart/2005/8/layout/vList5"/>
    <dgm:cxn modelId="{87BA765B-EDBB-416C-A420-C614792164DB}" type="presParOf" srcId="{8B406EC3-DE4A-41D3-8ED5-47CE0BF7449E}" destId="{CFCCD963-DC27-45EF-9462-06ABAE98B063}" srcOrd="10" destOrd="0" presId="urn:microsoft.com/office/officeart/2005/8/layout/vList5"/>
    <dgm:cxn modelId="{7D591DC4-D2A4-413A-BD7C-3B843138239F}" type="presParOf" srcId="{CFCCD963-DC27-45EF-9462-06ABAE98B063}" destId="{98A0124C-F5A3-4598-BC6D-E9007F5FFAE1}" srcOrd="0" destOrd="0" presId="urn:microsoft.com/office/officeart/2005/8/layout/vList5"/>
    <dgm:cxn modelId="{E3337E28-3B6D-470B-9EAA-B64BE7FB5B2B}" type="presParOf" srcId="{CFCCD963-DC27-45EF-9462-06ABAE98B063}" destId="{2410C3E7-0BB9-4049-B496-D1ADCEC1FC4A}" srcOrd="1" destOrd="0" presId="urn:microsoft.com/office/officeart/2005/8/layout/vList5"/>
    <dgm:cxn modelId="{C81ED333-7116-41B5-9E54-5D712D897BE1}" type="presParOf" srcId="{8B406EC3-DE4A-41D3-8ED5-47CE0BF7449E}" destId="{6A971B57-DDFA-4B91-B35E-EFF78967F99E}" srcOrd="11" destOrd="0" presId="urn:microsoft.com/office/officeart/2005/8/layout/vList5"/>
    <dgm:cxn modelId="{5C8F5E38-E98D-485C-BBC9-5F3C243F474B}" type="presParOf" srcId="{8B406EC3-DE4A-41D3-8ED5-47CE0BF7449E}" destId="{369E49B2-BDBA-4C2B-8BC7-255907F714A0}" srcOrd="12" destOrd="0" presId="urn:microsoft.com/office/officeart/2005/8/layout/vList5"/>
    <dgm:cxn modelId="{E9E3C3A6-ABFE-428F-B770-27C3880CE0F6}" type="presParOf" srcId="{369E49B2-BDBA-4C2B-8BC7-255907F714A0}" destId="{21D62075-053A-497C-8A70-F9B33206E3EC}" srcOrd="0" destOrd="0" presId="urn:microsoft.com/office/officeart/2005/8/layout/vList5"/>
    <dgm:cxn modelId="{2AD6B1BE-79C3-4C0D-A1E5-14B72F2BE7DA}" type="presParOf" srcId="{369E49B2-BDBA-4C2B-8BC7-255907F714A0}" destId="{62F73E4D-5592-4C0B-93F0-4EBD1222B4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E6015-4E13-4D9C-9E32-D0F673C8DEAD}">
      <dsp:nvSpPr>
        <dsp:cNvPr id="0" name=""/>
        <dsp:cNvSpPr/>
      </dsp:nvSpPr>
      <dsp:spPr>
        <a:xfrm>
          <a:off x="216015" y="69777"/>
          <a:ext cx="7721197" cy="8109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Podpora</a:t>
          </a:r>
          <a:r>
            <a:rPr lang="cs-CZ" sz="2000" b="1" kern="1200" baseline="0" dirty="0" smtClean="0"/>
            <a:t> malých a středních podnikatelů</a:t>
          </a:r>
          <a:endParaRPr lang="cs-CZ" sz="2000" b="1" kern="1200" dirty="0"/>
        </a:p>
      </dsp:txBody>
      <dsp:txXfrm>
        <a:off x="216015" y="69777"/>
        <a:ext cx="7721197" cy="810952"/>
      </dsp:txXfrm>
    </dsp:sp>
    <dsp:sp modelId="{3735A02C-278C-4754-A471-BB3502D8FB92}">
      <dsp:nvSpPr>
        <dsp:cNvPr id="0" name=""/>
        <dsp:cNvSpPr/>
      </dsp:nvSpPr>
      <dsp:spPr>
        <a:xfrm>
          <a:off x="216015" y="1080119"/>
          <a:ext cx="7721197" cy="8109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Podpora podnikatelské infrastruktury</a:t>
          </a:r>
          <a:endParaRPr lang="cs-CZ" sz="2000" b="1" kern="1200" dirty="0"/>
        </a:p>
      </dsp:txBody>
      <dsp:txXfrm>
        <a:off x="216015" y="1080119"/>
        <a:ext cx="7721197" cy="810952"/>
      </dsp:txXfrm>
    </dsp:sp>
    <dsp:sp modelId="{38247325-7C59-4061-B62F-0B130207AD8C}">
      <dsp:nvSpPr>
        <dsp:cNvPr id="0" name=""/>
        <dsp:cNvSpPr/>
      </dsp:nvSpPr>
      <dsp:spPr>
        <a:xfrm>
          <a:off x="216015" y="2088213"/>
          <a:ext cx="7721197" cy="8109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Podpora inovací</a:t>
          </a:r>
          <a:endParaRPr lang="cs-CZ" sz="2000" b="1" kern="1200" dirty="0"/>
        </a:p>
      </dsp:txBody>
      <dsp:txXfrm>
        <a:off x="216015" y="2088213"/>
        <a:ext cx="7721197" cy="810952"/>
      </dsp:txXfrm>
    </dsp:sp>
    <dsp:sp modelId="{BB49966C-FA4F-4F4E-A61F-8DC1C2DE0BC1}">
      <dsp:nvSpPr>
        <dsp:cNvPr id="0" name=""/>
        <dsp:cNvSpPr/>
      </dsp:nvSpPr>
      <dsp:spPr>
        <a:xfrm>
          <a:off x="207853" y="3096347"/>
          <a:ext cx="7721197" cy="8109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Získávání zahraničních investic </a:t>
          </a:r>
          <a:r>
            <a:rPr lang="cs-CZ" sz="2000" b="1" kern="1200" smtClean="0"/>
            <a:t>z oblasti výroby, strategických služeb a technologických center</a:t>
          </a:r>
          <a:endParaRPr lang="cs-CZ" sz="2000" b="1" kern="1200" dirty="0"/>
        </a:p>
      </dsp:txBody>
      <dsp:txXfrm>
        <a:off x="207853" y="3096347"/>
        <a:ext cx="7721197" cy="810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E6015-4E13-4D9C-9E32-D0F673C8DEAD}">
      <dsp:nvSpPr>
        <dsp:cNvPr id="0" name=""/>
        <dsp:cNvSpPr/>
      </dsp:nvSpPr>
      <dsp:spPr>
        <a:xfrm>
          <a:off x="502199" y="3340"/>
          <a:ext cx="2228907" cy="13373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Informace o podnikatelském prostředí i o konkrétním sektoru</a:t>
          </a:r>
          <a:endParaRPr lang="cs-CZ" sz="1600" b="1" kern="1200" dirty="0"/>
        </a:p>
      </dsp:txBody>
      <dsp:txXfrm>
        <a:off x="502199" y="3340"/>
        <a:ext cx="2228907" cy="1337344"/>
      </dsp:txXfrm>
    </dsp:sp>
    <dsp:sp modelId="{3735A02C-278C-4754-A471-BB3502D8FB92}">
      <dsp:nvSpPr>
        <dsp:cNvPr id="0" name=""/>
        <dsp:cNvSpPr/>
      </dsp:nvSpPr>
      <dsp:spPr>
        <a:xfrm>
          <a:off x="2953998" y="3340"/>
          <a:ext cx="2228907" cy="13373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Poradenství v oblasti finanční podpory investičních projektů</a:t>
          </a:r>
          <a:endParaRPr lang="cs-CZ" sz="1600" b="1" kern="1200" dirty="0"/>
        </a:p>
      </dsp:txBody>
      <dsp:txXfrm>
        <a:off x="2953998" y="3340"/>
        <a:ext cx="2228907" cy="1337344"/>
      </dsp:txXfrm>
    </dsp:sp>
    <dsp:sp modelId="{38247325-7C59-4061-B62F-0B130207AD8C}">
      <dsp:nvSpPr>
        <dsp:cNvPr id="0" name=""/>
        <dsp:cNvSpPr/>
      </dsp:nvSpPr>
      <dsp:spPr>
        <a:xfrm>
          <a:off x="5405796" y="3340"/>
          <a:ext cx="2228907" cy="13373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Databáze podnikatelských nemovitostí</a:t>
          </a:r>
          <a:endParaRPr lang="cs-CZ" sz="1600" b="1" kern="1200" dirty="0"/>
        </a:p>
      </dsp:txBody>
      <dsp:txXfrm>
        <a:off x="5405796" y="3340"/>
        <a:ext cx="2228907" cy="1337344"/>
      </dsp:txXfrm>
    </dsp:sp>
    <dsp:sp modelId="{BB49966C-FA4F-4F4E-A61F-8DC1C2DE0BC1}">
      <dsp:nvSpPr>
        <dsp:cNvPr id="0" name=""/>
        <dsp:cNvSpPr/>
      </dsp:nvSpPr>
      <dsp:spPr>
        <a:xfrm>
          <a:off x="502199" y="1563575"/>
          <a:ext cx="2228907" cy="13373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Databáze dodavatelů</a:t>
          </a:r>
          <a:endParaRPr lang="cs-CZ" sz="1600" b="1" kern="1200" dirty="0"/>
        </a:p>
      </dsp:txBody>
      <dsp:txXfrm>
        <a:off x="502199" y="1563575"/>
        <a:ext cx="2228907" cy="1337344"/>
      </dsp:txXfrm>
    </dsp:sp>
    <dsp:sp modelId="{395FF500-B02C-4332-BCB8-264257837261}">
      <dsp:nvSpPr>
        <dsp:cNvPr id="0" name=""/>
        <dsp:cNvSpPr/>
      </dsp:nvSpPr>
      <dsp:spPr>
        <a:xfrm>
          <a:off x="2953998" y="1563575"/>
          <a:ext cx="2228907" cy="13373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Nabídka možných akvizic a joint-venture partnerství – projekt </a:t>
          </a:r>
          <a:r>
            <a:rPr lang="cs-CZ" sz="1600" b="1" kern="1200" dirty="0" err="1" smtClean="0"/>
            <a:t>CzechLink</a:t>
          </a:r>
          <a:endParaRPr lang="cs-CZ" sz="1600" b="1" kern="1200" dirty="0"/>
        </a:p>
      </dsp:txBody>
      <dsp:txXfrm>
        <a:off x="2953998" y="1563575"/>
        <a:ext cx="2228907" cy="1337344"/>
      </dsp:txXfrm>
    </dsp:sp>
    <dsp:sp modelId="{8C5703CB-39A4-4BAA-B526-45FF3F6E6BBA}">
      <dsp:nvSpPr>
        <dsp:cNvPr id="0" name=""/>
        <dsp:cNvSpPr/>
      </dsp:nvSpPr>
      <dsp:spPr>
        <a:xfrm>
          <a:off x="5405796" y="1563575"/>
          <a:ext cx="2228907" cy="13373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Pomoc při jednání se státní správou, místní samosprávou a úřady</a:t>
          </a:r>
          <a:endParaRPr lang="cs-CZ" sz="1600" b="1" kern="1200" dirty="0"/>
        </a:p>
      </dsp:txBody>
      <dsp:txXfrm>
        <a:off x="5405796" y="1563575"/>
        <a:ext cx="2228907" cy="1337344"/>
      </dsp:txXfrm>
    </dsp:sp>
    <dsp:sp modelId="{D971706A-0E30-4769-ACE9-268C9325A308}">
      <dsp:nvSpPr>
        <dsp:cNvPr id="0" name=""/>
        <dsp:cNvSpPr/>
      </dsp:nvSpPr>
      <dsp:spPr>
        <a:xfrm>
          <a:off x="1728098" y="3123811"/>
          <a:ext cx="2228907" cy="13373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Propojování  s vysokými školami</a:t>
          </a:r>
          <a:endParaRPr lang="cs-CZ" sz="1600" b="1" kern="1200" dirty="0"/>
        </a:p>
      </dsp:txBody>
      <dsp:txXfrm>
        <a:off x="1728098" y="3123811"/>
        <a:ext cx="2228907" cy="1337344"/>
      </dsp:txXfrm>
    </dsp:sp>
    <dsp:sp modelId="{D4353A3F-40F1-4BAB-9C9B-ED4228DFF6A6}">
      <dsp:nvSpPr>
        <dsp:cNvPr id="0" name=""/>
        <dsp:cNvSpPr/>
      </dsp:nvSpPr>
      <dsp:spPr>
        <a:xfrm>
          <a:off x="4179897" y="3123811"/>
          <a:ext cx="2228907" cy="13373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/>
            <a:t>After</a:t>
          </a:r>
          <a:r>
            <a:rPr lang="cs-CZ" sz="1600" b="1" kern="1200" dirty="0" smtClean="0"/>
            <a:t>-care služby</a:t>
          </a:r>
          <a:endParaRPr lang="cs-CZ" sz="1600" b="1" kern="1200" dirty="0"/>
        </a:p>
      </dsp:txBody>
      <dsp:txXfrm>
        <a:off x="4179897" y="3123811"/>
        <a:ext cx="2228907" cy="1337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EBF6-FBE6-4507-83E0-FF11BA706A9E}">
      <dsp:nvSpPr>
        <dsp:cNvPr id="0" name=""/>
        <dsp:cNvSpPr/>
      </dsp:nvSpPr>
      <dsp:spPr>
        <a:xfrm>
          <a:off x="72012" y="560293"/>
          <a:ext cx="2317757" cy="13906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2 156</a:t>
          </a:r>
          <a:br>
            <a:rPr lang="cs-CZ" sz="2800" b="1" kern="1200" dirty="0" smtClean="0"/>
          </a:br>
          <a:r>
            <a:rPr lang="cs-CZ" sz="1800" b="0" kern="1200" dirty="0" smtClean="0"/>
            <a:t>podaných plných žádostí</a:t>
          </a:r>
          <a:endParaRPr lang="cs-CZ" sz="1800" b="0" kern="1200" dirty="0"/>
        </a:p>
      </dsp:txBody>
      <dsp:txXfrm>
        <a:off x="72012" y="560293"/>
        <a:ext cx="2317757" cy="1390654"/>
      </dsp:txXfrm>
    </dsp:sp>
    <dsp:sp modelId="{4F638B4C-31AA-4ADC-BC92-31AB626AF55C}">
      <dsp:nvSpPr>
        <dsp:cNvPr id="0" name=""/>
        <dsp:cNvSpPr/>
      </dsp:nvSpPr>
      <dsp:spPr>
        <a:xfrm>
          <a:off x="2578783" y="560293"/>
          <a:ext cx="2317757" cy="13906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973</a:t>
          </a:r>
          <a:r>
            <a:rPr lang="cs-CZ" sz="1800" b="1" kern="1200" dirty="0" smtClean="0"/>
            <a:t/>
          </a:r>
          <a:br>
            <a:rPr lang="cs-CZ" sz="1800" b="1" kern="1200" dirty="0" smtClean="0"/>
          </a:br>
          <a:r>
            <a:rPr lang="cs-CZ" sz="1800" b="0" kern="1200" dirty="0" smtClean="0"/>
            <a:t>schválených projektů</a:t>
          </a:r>
          <a:endParaRPr lang="cs-CZ" sz="1800" b="0" kern="1200" dirty="0"/>
        </a:p>
      </dsp:txBody>
      <dsp:txXfrm>
        <a:off x="2578783" y="560293"/>
        <a:ext cx="2317757" cy="1390654"/>
      </dsp:txXfrm>
    </dsp:sp>
    <dsp:sp modelId="{B6370060-CBC6-4A72-91C9-CDE85BE4A6F5}">
      <dsp:nvSpPr>
        <dsp:cNvPr id="0" name=""/>
        <dsp:cNvSpPr/>
      </dsp:nvSpPr>
      <dsp:spPr>
        <a:xfrm>
          <a:off x="5040566" y="560293"/>
          <a:ext cx="2317757" cy="1390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18,94</a:t>
          </a:r>
          <a:br>
            <a:rPr lang="cs-CZ" sz="2800" b="1" kern="1200" dirty="0" smtClean="0"/>
          </a:br>
          <a:r>
            <a:rPr lang="cs-CZ" sz="1800" b="0" kern="1200" dirty="0" smtClean="0"/>
            <a:t>miliard korun</a:t>
          </a:r>
          <a:endParaRPr lang="cs-CZ" sz="1800" b="0" kern="1200" dirty="0"/>
        </a:p>
      </dsp:txBody>
      <dsp:txXfrm>
        <a:off x="5040566" y="560293"/>
        <a:ext cx="2317757" cy="1390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99B73-4ABB-4E77-ACE7-986028F64A6A}">
      <dsp:nvSpPr>
        <dsp:cNvPr id="0" name=""/>
        <dsp:cNvSpPr/>
      </dsp:nvSpPr>
      <dsp:spPr>
        <a:xfrm>
          <a:off x="583264" y="0"/>
          <a:ext cx="6610334" cy="4064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F4DEB8-20B1-4339-B291-E5015C17872E}">
      <dsp:nvSpPr>
        <dsp:cNvPr id="0" name=""/>
        <dsp:cNvSpPr/>
      </dsp:nvSpPr>
      <dsp:spPr>
        <a:xfrm>
          <a:off x="2658" y="1219199"/>
          <a:ext cx="1727010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Identifikace a propagace</a:t>
          </a:r>
          <a:endParaRPr lang="cs-CZ" sz="1800" b="1" kern="1200" dirty="0"/>
        </a:p>
      </dsp:txBody>
      <dsp:txXfrm>
        <a:off x="82013" y="1298554"/>
        <a:ext cx="1568300" cy="1466890"/>
      </dsp:txXfrm>
    </dsp:sp>
    <dsp:sp modelId="{4E087CCC-D4C3-4E44-9CA8-9C551E9175A9}">
      <dsp:nvSpPr>
        <dsp:cNvPr id="0" name=""/>
        <dsp:cNvSpPr/>
      </dsp:nvSpPr>
      <dsp:spPr>
        <a:xfrm>
          <a:off x="2017503" y="1219199"/>
          <a:ext cx="1727010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Poptávka</a:t>
          </a:r>
          <a:endParaRPr lang="cs-CZ" sz="1800" b="1" kern="1200" dirty="0"/>
        </a:p>
      </dsp:txBody>
      <dsp:txXfrm>
        <a:off x="2096858" y="1298554"/>
        <a:ext cx="1568300" cy="1466890"/>
      </dsp:txXfrm>
    </dsp:sp>
    <dsp:sp modelId="{96AE87A1-C5CA-44A6-8F1D-44DFE683A9B2}">
      <dsp:nvSpPr>
        <dsp:cNvPr id="0" name=""/>
        <dsp:cNvSpPr/>
      </dsp:nvSpPr>
      <dsp:spPr>
        <a:xfrm>
          <a:off x="4032349" y="1219199"/>
          <a:ext cx="1727010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Realizace</a:t>
          </a:r>
          <a:endParaRPr lang="cs-CZ" sz="1800" b="1" kern="1200" dirty="0"/>
        </a:p>
      </dsp:txBody>
      <dsp:txXfrm>
        <a:off x="4111704" y="1298554"/>
        <a:ext cx="1568300" cy="1466890"/>
      </dsp:txXfrm>
    </dsp:sp>
    <dsp:sp modelId="{29EDD51B-422C-4DEC-9670-BFEA3CC324DA}">
      <dsp:nvSpPr>
        <dsp:cNvPr id="0" name=""/>
        <dsp:cNvSpPr/>
      </dsp:nvSpPr>
      <dsp:spPr>
        <a:xfrm>
          <a:off x="6047195" y="1219199"/>
          <a:ext cx="1727010" cy="162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Růst</a:t>
          </a:r>
          <a:endParaRPr lang="cs-CZ" sz="1800" b="1" kern="1200" dirty="0"/>
        </a:p>
      </dsp:txBody>
      <dsp:txXfrm>
        <a:off x="6126550" y="1298554"/>
        <a:ext cx="1568300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5B8A1-5101-43A3-BDE0-4BB8D9E00AB9}">
      <dsp:nvSpPr>
        <dsp:cNvPr id="0" name=""/>
        <dsp:cNvSpPr/>
      </dsp:nvSpPr>
      <dsp:spPr>
        <a:xfrm rot="5400000">
          <a:off x="5016655" y="-2186898"/>
          <a:ext cx="445293" cy="493110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ekonomická konzistence, stabilita daňového systému, míra korupce, meziresortní spolupráce …</a:t>
          </a:r>
          <a:endParaRPr lang="cs-CZ" sz="1200" kern="1200" dirty="0"/>
        </a:p>
      </dsp:txBody>
      <dsp:txXfrm rot="-5400000">
        <a:off x="2773749" y="77745"/>
        <a:ext cx="4909370" cy="401819"/>
      </dsp:txXfrm>
    </dsp:sp>
    <dsp:sp modelId="{502B6C6D-C889-4B3A-88E2-2E8C2A96C3C3}">
      <dsp:nvSpPr>
        <dsp:cNvPr id="0" name=""/>
        <dsp:cNvSpPr/>
      </dsp:nvSpPr>
      <dsp:spPr>
        <a:xfrm>
          <a:off x="0" y="347"/>
          <a:ext cx="2773748" cy="5566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Ekonomické prostředí</a:t>
          </a:r>
          <a:endParaRPr lang="cs-CZ" sz="1600" b="1" kern="1200" dirty="0"/>
        </a:p>
      </dsp:txBody>
      <dsp:txXfrm>
        <a:off x="27172" y="27519"/>
        <a:ext cx="2719404" cy="502273"/>
      </dsp:txXfrm>
    </dsp:sp>
    <dsp:sp modelId="{B32AAA78-C7A8-4054-A4BA-C3529E4CE5B8}">
      <dsp:nvSpPr>
        <dsp:cNvPr id="0" name=""/>
        <dsp:cNvSpPr/>
      </dsp:nvSpPr>
      <dsp:spPr>
        <a:xfrm rot="5400000">
          <a:off x="5016655" y="-1602450"/>
          <a:ext cx="445293" cy="49311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investiční pobídky, strukturální fondy EU, příspěvky úřadů práce …</a:t>
          </a:r>
          <a:endParaRPr lang="cs-CZ" sz="1200" kern="1200" dirty="0"/>
        </a:p>
      </dsp:txBody>
      <dsp:txXfrm rot="-5400000">
        <a:off x="2773749" y="662193"/>
        <a:ext cx="4909370" cy="401819"/>
      </dsp:txXfrm>
    </dsp:sp>
    <dsp:sp modelId="{EE5CC886-4E5A-4772-B026-02E77A245729}">
      <dsp:nvSpPr>
        <dsp:cNvPr id="0" name=""/>
        <dsp:cNvSpPr/>
      </dsp:nvSpPr>
      <dsp:spPr>
        <a:xfrm>
          <a:off x="0" y="584795"/>
          <a:ext cx="2773748" cy="5566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Finanční podpora</a:t>
          </a:r>
          <a:endParaRPr lang="cs-CZ" sz="1600" b="1" kern="1200" dirty="0"/>
        </a:p>
      </dsp:txBody>
      <dsp:txXfrm>
        <a:off x="27172" y="611967"/>
        <a:ext cx="2719404" cy="502273"/>
      </dsp:txXfrm>
    </dsp:sp>
    <dsp:sp modelId="{485658F5-5DF4-443E-A887-103FC9ED702D}">
      <dsp:nvSpPr>
        <dsp:cNvPr id="0" name=""/>
        <dsp:cNvSpPr/>
      </dsp:nvSpPr>
      <dsp:spPr>
        <a:xfrm rot="5400000">
          <a:off x="5016655" y="-1018001"/>
          <a:ext cx="445293" cy="493110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víza, pracovní povolení, založení společnosti, povolovací procesy, územní a stavební řízení …</a:t>
          </a:r>
          <a:endParaRPr lang="cs-CZ" sz="1200" kern="1200" dirty="0"/>
        </a:p>
      </dsp:txBody>
      <dsp:txXfrm rot="-5400000">
        <a:off x="2773749" y="1246642"/>
        <a:ext cx="4909370" cy="401819"/>
      </dsp:txXfrm>
    </dsp:sp>
    <dsp:sp modelId="{DD8FE852-2FA0-48BB-9A1F-F136AAB094FE}">
      <dsp:nvSpPr>
        <dsp:cNvPr id="0" name=""/>
        <dsp:cNvSpPr/>
      </dsp:nvSpPr>
      <dsp:spPr>
        <a:xfrm>
          <a:off x="0" y="1169243"/>
          <a:ext cx="2773748" cy="55661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Legislativní a povolovací procesy</a:t>
          </a:r>
          <a:endParaRPr lang="cs-CZ" sz="1600" b="1" kern="1200" dirty="0"/>
        </a:p>
      </dsp:txBody>
      <dsp:txXfrm>
        <a:off x="27172" y="1196415"/>
        <a:ext cx="2719404" cy="502273"/>
      </dsp:txXfrm>
    </dsp:sp>
    <dsp:sp modelId="{88F79311-150B-4FF2-8A8C-A194EF3020FB}">
      <dsp:nvSpPr>
        <dsp:cNvPr id="0" name=""/>
        <dsp:cNvSpPr/>
      </dsp:nvSpPr>
      <dsp:spPr>
        <a:xfrm rot="5400000">
          <a:off x="5016655" y="-433553"/>
          <a:ext cx="445293" cy="493110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úřady práce a aktivní politika zaměstnanosti, technické vzdělávání, cizí jazyky, spolupráce podniků se školami …</a:t>
          </a:r>
          <a:endParaRPr lang="cs-CZ" sz="1200" kern="1200" dirty="0"/>
        </a:p>
      </dsp:txBody>
      <dsp:txXfrm rot="-5400000">
        <a:off x="2773749" y="1831090"/>
        <a:ext cx="4909370" cy="401819"/>
      </dsp:txXfrm>
    </dsp:sp>
    <dsp:sp modelId="{CDFA97D3-0ACF-416B-A96D-FEEA98F11CAD}">
      <dsp:nvSpPr>
        <dsp:cNvPr id="0" name=""/>
        <dsp:cNvSpPr/>
      </dsp:nvSpPr>
      <dsp:spPr>
        <a:xfrm>
          <a:off x="0" y="1753691"/>
          <a:ext cx="2773748" cy="5566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Lidské zdroje</a:t>
          </a:r>
          <a:endParaRPr lang="cs-CZ" sz="1600" b="1" kern="1200" dirty="0"/>
        </a:p>
      </dsp:txBody>
      <dsp:txXfrm>
        <a:off x="27172" y="1780863"/>
        <a:ext cx="2719404" cy="502273"/>
      </dsp:txXfrm>
    </dsp:sp>
    <dsp:sp modelId="{E1F8C382-ABAD-4CA6-8CA5-488D74203C23}">
      <dsp:nvSpPr>
        <dsp:cNvPr id="0" name=""/>
        <dsp:cNvSpPr/>
      </dsp:nvSpPr>
      <dsp:spPr>
        <a:xfrm rot="5400000">
          <a:off x="5016655" y="150894"/>
          <a:ext cx="445293" cy="4931107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elektrická energie a plyn, nemovitosti, dopravní infrastruktura, telekomunikace …</a:t>
          </a:r>
          <a:endParaRPr lang="cs-CZ" sz="1200" kern="1200" dirty="0"/>
        </a:p>
      </dsp:txBody>
      <dsp:txXfrm rot="-5400000">
        <a:off x="2773749" y="2415538"/>
        <a:ext cx="4909370" cy="401819"/>
      </dsp:txXfrm>
    </dsp:sp>
    <dsp:sp modelId="{FD6DD489-596E-4EB6-BB88-121B39FC1890}">
      <dsp:nvSpPr>
        <dsp:cNvPr id="0" name=""/>
        <dsp:cNvSpPr/>
      </dsp:nvSpPr>
      <dsp:spPr>
        <a:xfrm>
          <a:off x="0" y="2338139"/>
          <a:ext cx="2773748" cy="55661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Infrastruktura</a:t>
          </a:r>
          <a:endParaRPr lang="cs-CZ" sz="1600" b="1" kern="1200" dirty="0"/>
        </a:p>
      </dsp:txBody>
      <dsp:txXfrm>
        <a:off x="27172" y="2365311"/>
        <a:ext cx="2719404" cy="502273"/>
      </dsp:txXfrm>
    </dsp:sp>
    <dsp:sp modelId="{2410C3E7-0BB9-4049-B496-D1ADCEC1FC4A}">
      <dsp:nvSpPr>
        <dsp:cNvPr id="0" name=""/>
        <dsp:cNvSpPr/>
      </dsp:nvSpPr>
      <dsp:spPr>
        <a:xfrm rot="5400000">
          <a:off x="5016655" y="735342"/>
          <a:ext cx="445293" cy="493110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sourcing</a:t>
          </a:r>
          <a:r>
            <a:rPr lang="cs-CZ" sz="1200" kern="1200" dirty="0" smtClean="0"/>
            <a:t>, akvizice, výzkum na vysokých školách a technologický transfer …</a:t>
          </a:r>
          <a:endParaRPr lang="cs-CZ" sz="1200" kern="1200" dirty="0"/>
        </a:p>
      </dsp:txBody>
      <dsp:txXfrm rot="-5400000">
        <a:off x="2773749" y="2999986"/>
        <a:ext cx="4909370" cy="401819"/>
      </dsp:txXfrm>
    </dsp:sp>
    <dsp:sp modelId="{98A0124C-F5A3-4598-BC6D-E9007F5FFAE1}">
      <dsp:nvSpPr>
        <dsp:cNvPr id="0" name=""/>
        <dsp:cNvSpPr/>
      </dsp:nvSpPr>
      <dsp:spPr>
        <a:xfrm>
          <a:off x="0" y="2922587"/>
          <a:ext cx="2773748" cy="5566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Partnerství</a:t>
          </a:r>
          <a:endParaRPr lang="cs-CZ" sz="1600" b="1" kern="1200" dirty="0"/>
        </a:p>
      </dsp:txBody>
      <dsp:txXfrm>
        <a:off x="27172" y="2949759"/>
        <a:ext cx="2719404" cy="502273"/>
      </dsp:txXfrm>
    </dsp:sp>
    <dsp:sp modelId="{62F73E4D-5592-4C0B-93F0-4EBD1222B48D}">
      <dsp:nvSpPr>
        <dsp:cNvPr id="0" name=""/>
        <dsp:cNvSpPr/>
      </dsp:nvSpPr>
      <dsp:spPr>
        <a:xfrm rot="5400000">
          <a:off x="5016655" y="1319790"/>
          <a:ext cx="445293" cy="49311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zastoupení v zahraničí, společný marketing – zahraniční cesty, veletrhy, semináře, jednotná značka …</a:t>
          </a:r>
          <a:endParaRPr lang="cs-CZ" sz="1200" kern="1200" dirty="0"/>
        </a:p>
      </dsp:txBody>
      <dsp:txXfrm rot="-5400000">
        <a:off x="2773749" y="3584434"/>
        <a:ext cx="4909370" cy="401819"/>
      </dsp:txXfrm>
    </dsp:sp>
    <dsp:sp modelId="{21D62075-053A-497C-8A70-F9B33206E3EC}">
      <dsp:nvSpPr>
        <dsp:cNvPr id="0" name=""/>
        <dsp:cNvSpPr/>
      </dsp:nvSpPr>
      <dsp:spPr>
        <a:xfrm>
          <a:off x="0" y="3507035"/>
          <a:ext cx="2773748" cy="5566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Přístup k zahraničním trhům</a:t>
          </a:r>
          <a:endParaRPr lang="cs-CZ" sz="1600" b="1" kern="1200" dirty="0"/>
        </a:p>
      </dsp:txBody>
      <dsp:txXfrm>
        <a:off x="27172" y="3534207"/>
        <a:ext cx="2719404" cy="502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467DB-3B19-4FAC-AE4D-02DEF3D26FFD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E496C-BF88-4859-8823-E34EFEF180F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715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4031-0076-4F0E-B7CE-5F00F87E4A08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5AF7-1ED0-47D6-9464-C1502F63EB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563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 podmínky pro zařazení do projektů:</a:t>
            </a:r>
          </a:p>
          <a:p>
            <a:pPr lvl="1"/>
            <a:r>
              <a:rPr lang="cs-CZ" dirty="0" smtClean="0"/>
              <a:t>inovativní produkt</a:t>
            </a:r>
          </a:p>
          <a:p>
            <a:pPr lvl="1"/>
            <a:r>
              <a:rPr lang="cs-CZ" dirty="0" smtClean="0"/>
              <a:t>technická vyspělost</a:t>
            </a:r>
          </a:p>
          <a:p>
            <a:pPr lvl="1"/>
            <a:r>
              <a:rPr lang="cs-CZ" dirty="0" smtClean="0"/>
              <a:t>dobrý podnikatelský plán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5AF7-1ED0-47D6-9464-C1502F63EB1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898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3719" y="0"/>
            <a:ext cx="2240281" cy="6858000"/>
          </a:xfrm>
          <a:prstGeom prst="rect">
            <a:avLst/>
          </a:prstGeom>
          <a:noFill/>
        </p:spPr>
      </p:pic>
      <p:pic>
        <p:nvPicPr>
          <p:cNvPr id="1026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90372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768" y="1513813"/>
            <a:ext cx="6190456" cy="108012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802584"/>
            <a:ext cx="5112568" cy="739952"/>
          </a:xfrm>
        </p:spPr>
        <p:txBody>
          <a:bodyPr>
            <a:normAutofit/>
          </a:bodyPr>
          <a:lstStyle>
            <a:lvl1pPr marL="0" indent="0" algn="l">
              <a:spcBef>
                <a:spcPts val="25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447358" y="5849438"/>
            <a:ext cx="1229098" cy="581170"/>
          </a:xfrm>
          <a:prstGeom prst="rect">
            <a:avLst/>
          </a:prstGeom>
          <a:noFill/>
        </p:spPr>
      </p:pic>
      <p:pic>
        <p:nvPicPr>
          <p:cNvPr id="8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171036" y="282937"/>
            <a:ext cx="1721444" cy="8262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1"/>
            <a:ext cx="8229600" cy="460851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026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026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92487"/>
          </a:xfrm>
        </p:spPr>
        <p:txBody>
          <a:bodyPr/>
          <a:lstStyle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2022" y="274638"/>
            <a:ext cx="1808450" cy="850106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0272" y="1268761"/>
            <a:ext cx="1800200" cy="4392487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904800" cy="616585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568"/>
            <a:ext cx="6903720" cy="39319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8313" y="4221089"/>
            <a:ext cx="6153943" cy="576063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cs-CZ" dirty="0" smtClean="0"/>
              <a:t>Klepnutím lze upravit nadpis.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13" y="4797152"/>
            <a:ext cx="6153943" cy="4018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903719" y="3021558"/>
            <a:ext cx="2240281" cy="497205"/>
          </a:xfrm>
          <a:prstGeom prst="rect">
            <a:avLst/>
          </a:prstGeom>
          <a:noFill/>
        </p:spPr>
      </p:pic>
      <p:pic>
        <p:nvPicPr>
          <p:cNvPr id="9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171036" y="282937"/>
            <a:ext cx="1721444" cy="8262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ek\Desktop\czi-sablona\grafika\logosli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41005" cy="6858000"/>
          </a:xfrm>
          <a:prstGeom prst="rect">
            <a:avLst/>
          </a:prstGeom>
          <a:noFill/>
        </p:spPr>
      </p:pic>
      <p:pic>
        <p:nvPicPr>
          <p:cNvPr id="2051" name="Picture 3" descr="C:\Users\Marek\Desktop\czi-sablona\grafika\centralni-vizual-leva-cas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005" y="0"/>
            <a:ext cx="1102995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3848" y="1513813"/>
            <a:ext cx="4752528" cy="1080120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60032" y="2833064"/>
            <a:ext cx="3096344" cy="68699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709684" y="5746306"/>
            <a:ext cx="1270028" cy="600526"/>
          </a:xfrm>
          <a:prstGeom prst="rect">
            <a:avLst/>
          </a:prstGeom>
          <a:noFill/>
        </p:spPr>
      </p:pic>
      <p:pic>
        <p:nvPicPr>
          <p:cNvPr id="1029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755576" y="1700808"/>
            <a:ext cx="1800199" cy="720080"/>
          </a:xfrm>
          <a:prstGeom prst="rect">
            <a:avLst/>
          </a:prstGeom>
          <a:noFill/>
        </p:spPr>
      </p:pic>
      <p:pic>
        <p:nvPicPr>
          <p:cNvPr id="2052" name="Picture 4" descr="C:\Users\Marek\Desktop\czi-sablona\grafika\eu.gif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2657242" y="5844639"/>
            <a:ext cx="2730345" cy="418291"/>
          </a:xfrm>
          <a:prstGeom prst="rect">
            <a:avLst/>
          </a:prstGeom>
          <a:noFill/>
        </p:spPr>
      </p:pic>
      <p:pic>
        <p:nvPicPr>
          <p:cNvPr id="2053" name="Picture 5" descr="C:\Users\Marek\Desktop\czi-sablona\grafika\oppi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848697"/>
            <a:ext cx="1275427" cy="414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88841"/>
            <a:ext cx="4040188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88841"/>
            <a:ext cx="4041775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" y="6165894"/>
            <a:ext cx="6903720" cy="691515"/>
          </a:xfrm>
          <a:prstGeom prst="rect">
            <a:avLst/>
          </a:prstGeom>
          <a:noFill/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99592" y="6441479"/>
            <a:ext cx="720080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5C65116-99B5-4C7A-8681-B5B9ED2B59C3}" type="datetimeFigureOut">
              <a:rPr lang="cs-CZ" smtClean="0"/>
              <a:pPr/>
              <a:t>2.12.2013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1681" y="6441479"/>
            <a:ext cx="4176464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40152" y="6440636"/>
            <a:ext cx="864096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A62AFFC-5550-4FFC-8998-E535BEA4B0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14" cstate="print"/>
          <a:srcRect b="14498"/>
          <a:stretch>
            <a:fillRect/>
          </a:stretch>
        </p:blipFill>
        <p:spPr bwMode="auto">
          <a:xfrm>
            <a:off x="7452320" y="6218262"/>
            <a:ext cx="1158876" cy="4756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57175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CzechInvest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2400" dirty="0" smtClean="0"/>
              <a:t>– </a:t>
            </a:r>
            <a:r>
              <a:rPr lang="cs-CZ" sz="2400" dirty="0" smtClean="0"/>
              <a:t>Váš partner pro podnikání v ČR</a:t>
            </a:r>
            <a:endParaRPr lang="en-US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802584"/>
            <a:ext cx="5760640" cy="739952"/>
          </a:xfrm>
        </p:spPr>
        <p:txBody>
          <a:bodyPr>
            <a:noAutofit/>
          </a:bodyPr>
          <a:lstStyle/>
          <a:p>
            <a:r>
              <a:rPr lang="cs-CZ" sz="1800" dirty="0" smtClean="0"/>
              <a:t>Ing. Marian Piecha, Ph.D., LLM  |  generální ředitel</a:t>
            </a:r>
          </a:p>
          <a:p>
            <a:r>
              <a:rPr lang="cs-CZ" dirty="0" smtClean="0"/>
              <a:t>Praha, </a:t>
            </a:r>
            <a:r>
              <a:rPr lang="cs-CZ" dirty="0"/>
              <a:t>3</a:t>
            </a:r>
            <a:r>
              <a:rPr lang="cs-CZ" dirty="0" smtClean="0"/>
              <a:t>. prosinec 2013</a:t>
            </a:r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fáze investice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67018264"/>
              </p:ext>
            </p:extLst>
          </p:nvPr>
        </p:nvGraphicFramePr>
        <p:xfrm>
          <a:off x="683568" y="13970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11132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podpory</a:t>
            </a:r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652710021"/>
              </p:ext>
            </p:extLst>
          </p:nvPr>
        </p:nvGraphicFramePr>
        <p:xfrm>
          <a:off x="611560" y="139700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69495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projekty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75252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b="1" dirty="0"/>
              <a:t>T</a:t>
            </a:r>
            <a:r>
              <a:rPr lang="cs-CZ" b="1" dirty="0" smtClean="0"/>
              <a:t>echnické vzdělávání</a:t>
            </a:r>
          </a:p>
          <a:p>
            <a:r>
              <a:rPr lang="cs-CZ" dirty="0"/>
              <a:t>z</a:t>
            </a:r>
            <a:r>
              <a:rPr lang="cs-CZ" dirty="0" smtClean="0"/>
              <a:t>apojení </a:t>
            </a:r>
            <a:r>
              <a:rPr lang="cs-CZ" dirty="0"/>
              <a:t>do Evropské aliance pro učňovské </a:t>
            </a:r>
            <a:r>
              <a:rPr lang="cs-CZ" dirty="0" smtClean="0"/>
              <a:t>vzdělávání, </a:t>
            </a:r>
            <a:endParaRPr lang="cs-CZ" dirty="0"/>
          </a:p>
          <a:p>
            <a:pPr lvl="0"/>
            <a:r>
              <a:rPr lang="cs-CZ" dirty="0"/>
              <a:t>p</a:t>
            </a:r>
            <a:r>
              <a:rPr lang="cs-CZ" dirty="0" smtClean="0"/>
              <a:t>odpora </a:t>
            </a:r>
            <a:r>
              <a:rPr lang="cs-CZ" dirty="0"/>
              <a:t>technického </a:t>
            </a:r>
            <a:r>
              <a:rPr lang="cs-CZ" dirty="0" smtClean="0"/>
              <a:t>vzdělávání finančními i nefinančními nástroji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P</a:t>
            </a:r>
            <a:r>
              <a:rPr lang="cs-CZ" b="1" dirty="0" smtClean="0"/>
              <a:t>oradenství </a:t>
            </a:r>
            <a:r>
              <a:rPr lang="cs-CZ" b="1" dirty="0"/>
              <a:t>pro rizikový </a:t>
            </a:r>
            <a:r>
              <a:rPr lang="cs-CZ" b="1" dirty="0" smtClean="0"/>
              <a:t>kapitál</a:t>
            </a:r>
          </a:p>
          <a:p>
            <a:r>
              <a:rPr lang="cs-CZ" dirty="0"/>
              <a:t>zvýhodněné poradenství orientované na rozvoj firmy (start-up) v počátečním stádiu, tj. pomoc s komercializací nápadu podnikatele a pomoc při zajištění financování </a:t>
            </a:r>
            <a:r>
              <a:rPr lang="cs-CZ" dirty="0" smtClean="0"/>
              <a:t>realizace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P</a:t>
            </a:r>
            <a:r>
              <a:rPr lang="cs-CZ" b="1" dirty="0" smtClean="0"/>
              <a:t>omoc </a:t>
            </a:r>
            <a:r>
              <a:rPr lang="cs-CZ" b="1" dirty="0"/>
              <a:t>v rámci databáze </a:t>
            </a:r>
            <a:r>
              <a:rPr lang="cs-CZ" b="1" dirty="0" smtClean="0"/>
              <a:t>subdodavatelů</a:t>
            </a:r>
          </a:p>
          <a:p>
            <a:pPr lvl="0"/>
            <a:r>
              <a:rPr lang="cs-CZ" dirty="0" smtClean="0"/>
              <a:t>př</a:t>
            </a:r>
            <a:r>
              <a:rPr lang="cs-CZ" dirty="0"/>
              <a:t>. certifikace v oblasti leteckého </a:t>
            </a:r>
            <a:r>
              <a:rPr lang="cs-CZ" dirty="0" smtClean="0"/>
              <a:t>průmyslu</a:t>
            </a:r>
            <a:endParaRPr lang="cs-CZ" dirty="0"/>
          </a:p>
          <a:p>
            <a:pPr marL="0" lvl="0" indent="0">
              <a:buNone/>
            </a:pPr>
            <a:r>
              <a:rPr lang="cs-CZ" b="1" dirty="0"/>
              <a:t>K</a:t>
            </a:r>
            <a:r>
              <a:rPr lang="cs-CZ" b="1" dirty="0" smtClean="0"/>
              <a:t>reativní průmysl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odpora </a:t>
            </a:r>
            <a:r>
              <a:rPr lang="cs-CZ" dirty="0"/>
              <a:t>znalostní ekonomiky, inovací, R</a:t>
            </a:r>
            <a:r>
              <a:rPr lang="en-GB" dirty="0"/>
              <a:t>&amp;D</a:t>
            </a:r>
            <a:r>
              <a:rPr lang="cs-CZ" dirty="0"/>
              <a:t> a ICT</a:t>
            </a:r>
            <a:endParaRPr lang="cs-CZ" sz="2800" dirty="0"/>
          </a:p>
          <a:p>
            <a:pPr lvl="0"/>
            <a:r>
              <a:rPr lang="cs-CZ" dirty="0"/>
              <a:t>s</a:t>
            </a:r>
            <a:r>
              <a:rPr lang="cs-CZ" dirty="0" smtClean="0"/>
              <a:t>ektory </a:t>
            </a:r>
            <a:r>
              <a:rPr lang="cs-CZ" dirty="0"/>
              <a:t>kreativního průmyslu dle priorit </a:t>
            </a:r>
            <a:r>
              <a:rPr lang="cs-CZ" dirty="0" err="1" smtClean="0"/>
              <a:t>CzechInvestu</a:t>
            </a:r>
            <a:r>
              <a:rPr lang="cs-CZ" dirty="0" smtClean="0"/>
              <a:t> – design</a:t>
            </a:r>
            <a:r>
              <a:rPr lang="cs-CZ" sz="2400" dirty="0" smtClean="0"/>
              <a:t>, </a:t>
            </a:r>
            <a:r>
              <a:rPr lang="cs-CZ" dirty="0" smtClean="0"/>
              <a:t>vývoj software</a:t>
            </a:r>
            <a:r>
              <a:rPr lang="cs-CZ" sz="2400" dirty="0" smtClean="0"/>
              <a:t>, </a:t>
            </a:r>
            <a:r>
              <a:rPr lang="cs-CZ" dirty="0" err="1" smtClean="0"/>
              <a:t>videoherní</a:t>
            </a:r>
            <a:r>
              <a:rPr lang="cs-CZ" dirty="0" smtClean="0"/>
              <a:t> průmysl, audiovizuální tvorba</a:t>
            </a:r>
            <a:endParaRPr lang="cs-CZ" sz="2400" dirty="0"/>
          </a:p>
          <a:p>
            <a:pPr marL="0" lvl="0" indent="0">
              <a:buNone/>
            </a:pPr>
            <a:r>
              <a:rPr lang="cs-CZ" b="1" dirty="0" smtClean="0"/>
              <a:t>Intenzivnější </a:t>
            </a:r>
            <a:r>
              <a:rPr lang="cs-CZ" b="1" dirty="0"/>
              <a:t>propagace výzkumu na </a:t>
            </a:r>
            <a:r>
              <a:rPr lang="cs-CZ" b="1" dirty="0" smtClean="0"/>
              <a:t>univerzitách</a:t>
            </a:r>
          </a:p>
          <a:p>
            <a:pPr lvl="0"/>
            <a:r>
              <a:rPr lang="cs-CZ" dirty="0" smtClean="0"/>
              <a:t>směrem </a:t>
            </a:r>
            <a:r>
              <a:rPr lang="cs-CZ" dirty="0"/>
              <a:t>k </a:t>
            </a:r>
            <a:r>
              <a:rPr lang="cs-CZ" dirty="0" smtClean="0"/>
              <a:t>investorům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12958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en-US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Kontaktujte nás</a:t>
            </a:r>
            <a:r>
              <a:rPr lang="en-US" dirty="0" smtClean="0"/>
              <a:t>!</a:t>
            </a:r>
            <a:endParaRPr lang="cs-CZ" dirty="0" smtClean="0"/>
          </a:p>
          <a:p>
            <a:r>
              <a:rPr lang="en-US" b="1" dirty="0" smtClean="0"/>
              <a:t>www.czechinvest.org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fontAlgn="base">
              <a:spcBef>
                <a:spcPts val="1800"/>
              </a:spcBef>
              <a:spcAft>
                <a:spcPts val="2400"/>
              </a:spcAft>
            </a:pPr>
            <a:r>
              <a:rPr lang="cs-CZ" sz="1600" dirty="0" smtClean="0"/>
              <a:t>Agentura pro podporu podnikání a investic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400" smtClean="0"/>
              <a:t/>
            </a:r>
            <a:br>
              <a:rPr lang="en-US" sz="400" smtClean="0"/>
            </a:br>
            <a:r>
              <a:rPr lang="cs-CZ" sz="1000" smtClean="0"/>
              <a:t>Státní </a:t>
            </a:r>
            <a:r>
              <a:rPr lang="cs-CZ" sz="1000" dirty="0" smtClean="0"/>
              <a:t>příspěvková organizace založena v roce 1992</a:t>
            </a:r>
            <a:endParaRPr lang="en-US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Štěpánská 15</a:t>
            </a:r>
            <a:br>
              <a:rPr lang="cs-CZ" dirty="0" smtClean="0"/>
            </a:br>
            <a:r>
              <a:rPr lang="cs-CZ" dirty="0" smtClean="0"/>
              <a:t>120 00  Praha</a:t>
            </a:r>
            <a:br>
              <a:rPr lang="cs-CZ" dirty="0" smtClean="0"/>
            </a:br>
            <a:r>
              <a:rPr lang="cs-CZ" dirty="0" smtClean="0"/>
              <a:t>tel.  296 342 500</a:t>
            </a:r>
            <a:endParaRPr lang="cs-CZ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 agentury </a:t>
            </a:r>
            <a:r>
              <a:rPr lang="cs-CZ" dirty="0" err="1" smtClean="0"/>
              <a:t>CzechInvest</a:t>
            </a:r>
            <a:endParaRPr lang="cs-CZ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294684777"/>
              </p:ext>
            </p:extLst>
          </p:nvPr>
        </p:nvGraphicFramePr>
        <p:xfrm>
          <a:off x="467544" y="1412776"/>
          <a:ext cx="8136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05051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lužby pro investory</a:t>
            </a:r>
            <a:endParaRPr lang="cs-CZ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299270315"/>
              </p:ext>
            </p:extLst>
          </p:nvPr>
        </p:nvGraphicFramePr>
        <p:xfrm>
          <a:off x="467544" y="1340768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85896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inovací ze Strukturálních fondů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752527"/>
          </a:xfrm>
        </p:spPr>
        <p:txBody>
          <a:bodyPr>
            <a:normAutofit/>
          </a:bodyPr>
          <a:lstStyle/>
          <a:p>
            <a:r>
              <a:rPr lang="cs-CZ" dirty="0" smtClean="0"/>
              <a:t>Operační program Podnikání a inovace (OPPI) 2007-2013</a:t>
            </a:r>
          </a:p>
          <a:p>
            <a:r>
              <a:rPr lang="cs-CZ" dirty="0"/>
              <a:t>s</a:t>
            </a:r>
            <a:r>
              <a:rPr lang="cs-CZ" dirty="0" smtClean="0"/>
              <a:t>ub-program </a:t>
            </a:r>
            <a:r>
              <a:rPr lang="cs-CZ" b="1" dirty="0" smtClean="0">
                <a:solidFill>
                  <a:schemeClr val="tx2"/>
                </a:solidFill>
              </a:rPr>
              <a:t>Inovace</a:t>
            </a:r>
            <a:endParaRPr lang="cs-CZ" dirty="0"/>
          </a:p>
          <a:p>
            <a:pPr lvl="1"/>
            <a:r>
              <a:rPr lang="cs-CZ" dirty="0" smtClean="0"/>
              <a:t>podpora inovačních projektů</a:t>
            </a:r>
          </a:p>
          <a:p>
            <a:pPr lvl="1"/>
            <a:r>
              <a:rPr lang="cs-CZ" dirty="0" smtClean="0"/>
              <a:t>podpora projektů na ochranu práv duševního vlastnictví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dne </a:t>
            </a:r>
            <a:r>
              <a:rPr lang="cs-CZ" dirty="0"/>
              <a:t>29. 10. 2013 bylo vyhlášeno III. prodloužení IV. </a:t>
            </a:r>
            <a:r>
              <a:rPr lang="cs-CZ" dirty="0" smtClean="0"/>
              <a:t>výzvy </a:t>
            </a:r>
            <a:r>
              <a:rPr lang="cs-CZ" dirty="0"/>
              <a:t>k předkládání projektů v programu Inovace – Inovační </a:t>
            </a:r>
            <a:r>
              <a:rPr lang="cs-CZ" dirty="0" smtClean="0"/>
              <a:t>projekt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lokace </a:t>
            </a:r>
            <a:r>
              <a:rPr lang="cs-CZ" b="1" dirty="0" smtClean="0">
                <a:solidFill>
                  <a:srgbClr val="C00000"/>
                </a:solidFill>
              </a:rPr>
              <a:t>2,5 mld. korun</a:t>
            </a:r>
          </a:p>
          <a:p>
            <a:pPr lvl="1"/>
            <a:r>
              <a:rPr lang="cs-CZ" dirty="0" smtClean="0"/>
              <a:t>registrační žádosti </a:t>
            </a:r>
            <a:r>
              <a:rPr lang="cs-CZ" dirty="0"/>
              <a:t>do </a:t>
            </a:r>
            <a:r>
              <a:rPr lang="cs-CZ" dirty="0" smtClean="0"/>
              <a:t>16. 12. 2013, plné žádosti do </a:t>
            </a:r>
            <a:r>
              <a:rPr lang="cs-CZ" dirty="0"/>
              <a:t>14</a:t>
            </a:r>
            <a:r>
              <a:rPr lang="cs-CZ" dirty="0" smtClean="0"/>
              <a:t>. 2. 2014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986601174"/>
              </p:ext>
            </p:extLst>
          </p:nvPr>
        </p:nvGraphicFramePr>
        <p:xfrm>
          <a:off x="899592" y="2348880"/>
          <a:ext cx="741682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Podnikatelský projekt roku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odnikatelské projekty podpořené z OPPI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 místo v kategorii </a:t>
            </a:r>
            <a:r>
              <a:rPr lang="cs-CZ" b="1" dirty="0" smtClean="0">
                <a:solidFill>
                  <a:schemeClr val="tx2"/>
                </a:solidFill>
              </a:rPr>
              <a:t>Inovace</a:t>
            </a:r>
            <a:endParaRPr lang="cs-CZ" dirty="0" smtClean="0"/>
          </a:p>
          <a:p>
            <a:pPr marL="0" indent="0">
              <a:buNone/>
            </a:pPr>
            <a:r>
              <a:rPr lang="cs-CZ" sz="2800" b="1" dirty="0"/>
              <a:t>EURODISPLAY s.r.o</a:t>
            </a:r>
            <a:r>
              <a:rPr lang="cs-CZ" sz="2800" b="1" dirty="0" smtClean="0"/>
              <a:t>.</a:t>
            </a:r>
            <a:endParaRPr lang="cs-CZ" b="1" dirty="0"/>
          </a:p>
          <a:p>
            <a:endParaRPr lang="cs-CZ" dirty="0" smtClean="0"/>
          </a:p>
          <a:p>
            <a:r>
              <a:rPr lang="cs-CZ" dirty="0" smtClean="0"/>
              <a:t>projekt </a:t>
            </a:r>
            <a:r>
              <a:rPr lang="cs-CZ" dirty="0"/>
              <a:t>Zavedení </a:t>
            </a:r>
            <a:r>
              <a:rPr lang="cs-CZ" dirty="0" smtClean="0"/>
              <a:t>nového</a:t>
            </a:r>
            <a:br>
              <a:rPr lang="cs-CZ" dirty="0" smtClean="0"/>
            </a:br>
            <a:r>
              <a:rPr lang="cs-CZ" dirty="0" smtClean="0"/>
              <a:t>typu ultralehkého</a:t>
            </a:r>
            <a:br>
              <a:rPr lang="cs-CZ" dirty="0" smtClean="0"/>
            </a:br>
            <a:r>
              <a:rPr lang="cs-CZ" dirty="0" smtClean="0"/>
              <a:t>letounu </a:t>
            </a:r>
            <a:r>
              <a:rPr lang="cs-CZ" dirty="0"/>
              <a:t>SR </a:t>
            </a:r>
            <a:r>
              <a:rPr lang="cs-CZ" dirty="0" smtClean="0"/>
              <a:t>01</a:t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dirty="0"/>
              <a:t>výroby a na </a:t>
            </a:r>
            <a:r>
              <a:rPr lang="cs-CZ" dirty="0" smtClean="0"/>
              <a:t>trh</a:t>
            </a:r>
            <a:endParaRPr lang="cs-CZ" dirty="0"/>
          </a:p>
          <a:p>
            <a:r>
              <a:rPr lang="cs-CZ" dirty="0" smtClean="0"/>
              <a:t>dotace 11,96 milionu korun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475" b="8403"/>
          <a:stretch/>
        </p:blipFill>
        <p:spPr bwMode="auto">
          <a:xfrm>
            <a:off x="3923928" y="2780928"/>
            <a:ext cx="5001504" cy="2880000"/>
          </a:xfrm>
          <a:prstGeom prst="rect">
            <a:avLst/>
          </a:prstGeom>
          <a:noFill/>
          <a:effectLst>
            <a:softEdge rad="5080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0349" y="332656"/>
            <a:ext cx="284811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132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6153943" cy="576063"/>
          </a:xfrm>
        </p:spPr>
        <p:txBody>
          <a:bodyPr/>
          <a:lstStyle/>
          <a:p>
            <a:r>
              <a:rPr lang="cs-CZ" dirty="0" smtClean="0"/>
              <a:t>Projekty agentury </a:t>
            </a:r>
            <a:r>
              <a:rPr lang="cs-CZ" dirty="0" err="1"/>
              <a:t>C</a:t>
            </a:r>
            <a:r>
              <a:rPr lang="cs-CZ" dirty="0" err="1" smtClean="0"/>
              <a:t>zechInvest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11560" y="4797151"/>
            <a:ext cx="6153943" cy="401836"/>
          </a:xfrm>
        </p:spPr>
        <p:txBody>
          <a:bodyPr/>
          <a:lstStyle/>
          <a:p>
            <a:r>
              <a:rPr lang="cs-CZ" dirty="0" err="1" smtClean="0"/>
              <a:t>CzechAccelerator</a:t>
            </a:r>
            <a:r>
              <a:rPr lang="cs-CZ" dirty="0" smtClean="0"/>
              <a:t> 2014-2011 a </a:t>
            </a:r>
            <a:r>
              <a:rPr lang="cs-CZ" dirty="0" err="1" smtClean="0"/>
              <a:t>CzechEkoSystem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36712"/>
            <a:ext cx="9144000" cy="2173074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CzechAccelerator</a:t>
            </a:r>
            <a:r>
              <a:rPr lang="cs-CZ" dirty="0" smtClean="0"/>
              <a:t> 2011-2014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24535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rozvoj českých technologických malých </a:t>
            </a:r>
            <a:r>
              <a:rPr lang="cs-CZ" dirty="0"/>
              <a:t>a </a:t>
            </a:r>
            <a:r>
              <a:rPr lang="cs-CZ" dirty="0" smtClean="0"/>
              <a:t>středních podniků na zahraničních trzích</a:t>
            </a:r>
          </a:p>
          <a:p>
            <a:r>
              <a:rPr lang="cs-CZ" dirty="0"/>
              <a:t>d</a:t>
            </a:r>
            <a:r>
              <a:rPr lang="cs-CZ" dirty="0" smtClean="0"/>
              <a:t>estinace: Silicon </a:t>
            </a:r>
            <a:r>
              <a:rPr lang="cs-CZ" dirty="0" err="1" smtClean="0"/>
              <a:t>Valley</a:t>
            </a:r>
            <a:r>
              <a:rPr lang="cs-CZ" dirty="0" smtClean="0"/>
              <a:t> a Boston (USA), Švýcarsko, Izrael, Singapur</a:t>
            </a:r>
          </a:p>
          <a:p>
            <a:r>
              <a:rPr lang="cs-CZ" dirty="0"/>
              <a:t>c</a:t>
            </a:r>
            <a:r>
              <a:rPr lang="cs-CZ" dirty="0" smtClean="0"/>
              <a:t>ílem:</a:t>
            </a:r>
          </a:p>
          <a:p>
            <a:pPr lvl="1"/>
            <a:r>
              <a:rPr lang="cs-CZ" dirty="0" smtClean="0"/>
              <a:t>rozvoj </a:t>
            </a:r>
            <a:r>
              <a:rPr lang="cs-CZ" dirty="0"/>
              <a:t>manažerských zkušeností a aktivit při komercionalizaci </a:t>
            </a:r>
            <a:r>
              <a:rPr lang="cs-CZ" dirty="0" smtClean="0"/>
              <a:t>vlastního produktu</a:t>
            </a:r>
          </a:p>
          <a:p>
            <a:pPr lvl="1"/>
            <a:r>
              <a:rPr lang="cs-CZ" dirty="0" smtClean="0"/>
              <a:t>praktické </a:t>
            </a:r>
            <a:r>
              <a:rPr lang="cs-CZ" dirty="0"/>
              <a:t>uplatnění podnikatelského </a:t>
            </a:r>
            <a:r>
              <a:rPr lang="cs-CZ" dirty="0" smtClean="0"/>
              <a:t>plánu</a:t>
            </a:r>
          </a:p>
          <a:p>
            <a:pPr lvl="1"/>
            <a:r>
              <a:rPr lang="cs-CZ" dirty="0" smtClean="0"/>
              <a:t>posílení </a:t>
            </a:r>
            <a:r>
              <a:rPr lang="cs-CZ" dirty="0"/>
              <a:t>marketingových a manažerských </a:t>
            </a:r>
            <a:r>
              <a:rPr lang="cs-CZ" dirty="0" smtClean="0"/>
              <a:t>schopností</a:t>
            </a:r>
          </a:p>
        </p:txBody>
      </p:sp>
    </p:spTree>
    <p:extLst>
      <p:ext uri="{BB962C8B-B14F-4D97-AF65-F5344CB8AC3E}">
        <p14:creationId xmlns:p14="http://schemas.microsoft.com/office/powerpoint/2010/main" xmlns="" val="3411132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CzechEkoSystem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24535"/>
          </a:xfrm>
        </p:spPr>
        <p:txBody>
          <a:bodyPr>
            <a:normAutofit/>
          </a:bodyPr>
          <a:lstStyle/>
          <a:p>
            <a:r>
              <a:rPr lang="cs-CZ" dirty="0"/>
              <a:t>efektivní rozvoj aktivit </a:t>
            </a:r>
            <a:r>
              <a:rPr lang="cs-CZ" dirty="0" smtClean="0"/>
              <a:t>malých a středních podniků při </a:t>
            </a:r>
            <a:r>
              <a:rPr lang="cs-CZ" dirty="0"/>
              <a:t>jejich inovačním </a:t>
            </a:r>
            <a:r>
              <a:rPr lang="cs-CZ" dirty="0" smtClean="0"/>
              <a:t>podnikání</a:t>
            </a:r>
            <a:endParaRPr lang="cs-CZ" dirty="0"/>
          </a:p>
          <a:p>
            <a:r>
              <a:rPr lang="cs-CZ" dirty="0"/>
              <a:t>c</a:t>
            </a:r>
            <a:r>
              <a:rPr lang="cs-CZ" dirty="0" smtClean="0"/>
              <a:t>ílem je </a:t>
            </a:r>
            <a:r>
              <a:rPr lang="cs-CZ" dirty="0"/>
              <a:t>koordinovaně předat žadateli potřebné informace v podobě specializovaného </a:t>
            </a:r>
            <a:r>
              <a:rPr lang="cs-CZ" dirty="0" smtClean="0"/>
              <a:t>poradenství</a:t>
            </a:r>
          </a:p>
          <a:p>
            <a:endParaRPr lang="cs-CZ" dirty="0" smtClean="0"/>
          </a:p>
          <a:p>
            <a:r>
              <a:rPr lang="cs-CZ" dirty="0" smtClean="0"/>
              <a:t>tzv. kouč, podnikatel </a:t>
            </a:r>
            <a:r>
              <a:rPr lang="cs-CZ" dirty="0"/>
              <a:t>nebo </a:t>
            </a:r>
            <a:r>
              <a:rPr lang="cs-CZ" dirty="0" smtClean="0"/>
              <a:t>manažer, který má zkušenost </a:t>
            </a:r>
            <a:r>
              <a:rPr lang="cs-CZ" dirty="0"/>
              <a:t>s provozováním podnikatelské činnosti nebo řízením podnikatelských aktivit</a:t>
            </a:r>
            <a:endParaRPr lang="cs-CZ" dirty="0" smtClean="0"/>
          </a:p>
          <a:p>
            <a:pPr lvl="1"/>
            <a:r>
              <a:rPr lang="cs-CZ" dirty="0" smtClean="0"/>
              <a:t>pomáhá </a:t>
            </a:r>
            <a:r>
              <a:rPr lang="cs-CZ" dirty="0"/>
              <a:t>s přípravou podnikatelského </a:t>
            </a:r>
            <a:r>
              <a:rPr lang="cs-CZ" dirty="0" smtClean="0"/>
              <a:t>záměru</a:t>
            </a:r>
          </a:p>
          <a:p>
            <a:pPr lvl="1"/>
            <a:r>
              <a:rPr lang="cs-CZ" dirty="0" smtClean="0"/>
              <a:t>poskytuje </a:t>
            </a:r>
            <a:r>
              <a:rPr lang="cs-CZ" dirty="0"/>
              <a:t>specifické poradenství vycházející z </a:t>
            </a:r>
            <a:r>
              <a:rPr lang="cs-CZ" dirty="0" smtClean="0"/>
              <a:t>jeho </a:t>
            </a:r>
            <a:r>
              <a:rPr lang="cs-CZ" dirty="0"/>
              <a:t>vlastní podnikatelské </a:t>
            </a:r>
            <a:r>
              <a:rPr lang="cs-CZ" dirty="0" smtClean="0"/>
              <a:t>zkušenosti</a:t>
            </a:r>
          </a:p>
          <a:p>
            <a:pPr lvl="1"/>
            <a:r>
              <a:rPr lang="cs-CZ" dirty="0" smtClean="0"/>
              <a:t>připravuje </a:t>
            </a:r>
            <a:r>
              <a:rPr lang="cs-CZ" dirty="0"/>
              <a:t>i na případný vstup rizikového kapitálu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nábor koučů – viz </a:t>
            </a:r>
            <a:r>
              <a:rPr lang="cs-CZ" dirty="0" smtClean="0">
                <a:solidFill>
                  <a:srgbClr val="C00000"/>
                </a:solidFill>
              </a:rPr>
              <a:t>www.projekt-czechekosystem.org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46163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6153943" cy="576063"/>
          </a:xfrm>
        </p:spPr>
        <p:txBody>
          <a:bodyPr/>
          <a:lstStyle/>
          <a:p>
            <a:r>
              <a:rPr lang="cs-CZ" dirty="0" smtClean="0"/>
              <a:t>Koncepce podpory investic 2014-2020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99809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Nový CzechInvest">
      <a:dk1>
        <a:srgbClr val="002D62"/>
      </a:dk1>
      <a:lt1>
        <a:srgbClr val="FFFFFF"/>
      </a:lt1>
      <a:dk2>
        <a:srgbClr val="C90000"/>
      </a:dk2>
      <a:lt2>
        <a:srgbClr val="BAC9D6"/>
      </a:lt2>
      <a:accent1>
        <a:srgbClr val="E51937"/>
      </a:accent1>
      <a:accent2>
        <a:srgbClr val="6C98AC"/>
      </a:accent2>
      <a:accent3>
        <a:srgbClr val="8E6B8A"/>
      </a:accent3>
      <a:accent4>
        <a:srgbClr val="619080"/>
      </a:accent4>
      <a:accent5>
        <a:srgbClr val="969D55"/>
      </a:accent5>
      <a:accent6>
        <a:srgbClr val="D99B3B"/>
      </a:accent6>
      <a:hlink>
        <a:srgbClr val="1C9AD2"/>
      </a:hlink>
      <a:folHlink>
        <a:srgbClr val="C0B02B"/>
      </a:folHlink>
    </a:clrScheme>
    <a:fontScheme name="CzechInv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425</Words>
  <Application>Microsoft Office PowerPoint</Application>
  <PresentationFormat>On-screen Show (4:3)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Motiv sady Office</vt:lpstr>
      <vt:lpstr>CzechInvest – Váš partner pro podnikání v ČR</vt:lpstr>
      <vt:lpstr>Aktivity agentury CzechInvest</vt:lpstr>
      <vt:lpstr>Služby pro investory</vt:lpstr>
      <vt:lpstr>Podpora inovací ze Strukturálních fondů EU</vt:lpstr>
      <vt:lpstr>Podnikatelský projekt roku</vt:lpstr>
      <vt:lpstr>Projekty agentury CzechInvest</vt:lpstr>
      <vt:lpstr>CzechAccelerator 2011-2014</vt:lpstr>
      <vt:lpstr>CzechEkoSystem</vt:lpstr>
      <vt:lpstr>Koncepce podpory investic 2014-2020</vt:lpstr>
      <vt:lpstr>Životní fáze investice</vt:lpstr>
      <vt:lpstr>Oblasti podpory</vt:lpstr>
      <vt:lpstr>Interní projekty</vt:lpstr>
      <vt:lpstr>Děkuji za pozornost.</vt:lpstr>
      <vt:lpstr>Agentura pro podporu podnikání a investic  Státní příspěvková organizace založena v roce 1992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odprezentuj.cz</dc:creator>
  <cp:lastModifiedBy>user</cp:lastModifiedBy>
  <cp:revision>104</cp:revision>
  <dcterms:created xsi:type="dcterms:W3CDTF">2012-06-20T14:31:06Z</dcterms:created>
  <dcterms:modified xsi:type="dcterms:W3CDTF">2013-12-02T18:36:02Z</dcterms:modified>
</cp:coreProperties>
</file>